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82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31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8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1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3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0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3141-294D-455F-A3AC-F840BB1BDB1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5BC1F8-BADA-4303-9103-F81F38E4D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8800" dirty="0" smtClean="0"/>
              <a:t>اصول ارزیابی زخم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2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images.persianblog.ir/841307_yKVH9n5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258" y="1690688"/>
            <a:ext cx="3427227" cy="216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7999" y="2797545"/>
            <a:ext cx="7448811" cy="177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- لبه نامنظم : در زخم وریدی دیده می شود.</a:t>
            </a:r>
            <a:endParaRPr lang="en-US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a-IR" sz="2800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- لبه مشخص: در زخم شریانی</a:t>
            </a:r>
            <a:endParaRPr lang="en-US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en-US" sz="2800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a-IR" sz="2800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- زخم با لبه برگشته بیشتر در بدخیمی ها دیده می شود</a:t>
            </a:r>
            <a:r>
              <a:rPr lang="fa-IR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6" name="Picture 5" descr="https://images.persianblog.ir/841307_Z1da7ft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97" y="4128758"/>
            <a:ext cx="3695180" cy="21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20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- ترشح زخم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زخم </a:t>
            </a:r>
            <a:r>
              <a:rPr lang="fa-IR" dirty="0"/>
              <a:t>همیشه ترسح داد. اما مهم ترین نکته این است که چنانچه این ترسح کنترل نشود و با سطح پوست سالم تماس پیدا کند باعث تاثیر نامطلوب بر آن می شود.</a:t>
            </a:r>
            <a:endParaRPr lang="en-US" dirty="0"/>
          </a:p>
          <a:p>
            <a:pPr algn="ctr" rtl="1"/>
            <a:r>
              <a:rPr lang="fa-IR" b="1" dirty="0"/>
              <a:t>انواع ترشحات زخم عبارتند از</a:t>
            </a:r>
            <a:r>
              <a:rPr lang="fa-IR" dirty="0"/>
              <a:t>:</a:t>
            </a:r>
            <a:endParaRPr lang="en-US" dirty="0"/>
          </a:p>
          <a:p>
            <a:pPr algn="r" rtl="1"/>
            <a:r>
              <a:rPr lang="fa-IR" dirty="0"/>
              <a:t>ترشح عفونی</a:t>
            </a:r>
            <a:endParaRPr lang="en-US" dirty="0"/>
          </a:p>
          <a:p>
            <a:pPr algn="r"/>
            <a:r>
              <a:rPr lang="fa-IR" dirty="0"/>
              <a:t>ترشح بافت نکروزه بوی پیاز یا سیب زمینی گندیده می دهد و به رنگ سایه یا خاکستری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8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- بافت و بستر زخم: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ترشح </a:t>
            </a:r>
            <a:r>
              <a:rPr lang="en-US" dirty="0"/>
              <a:t>Healing</a:t>
            </a:r>
            <a:r>
              <a:rPr lang="fa-IR" dirty="0"/>
              <a:t> ترشح لزج و سروزی بابوی خاص که نشان دهنده روند رو به بهبودی زخم است.</a:t>
            </a:r>
            <a:endParaRPr lang="en-US" dirty="0"/>
          </a:p>
          <a:p>
            <a:pPr algn="r" rtl="1"/>
            <a:r>
              <a:rPr lang="fa-IR" dirty="0"/>
              <a:t>برای زخم پر ترشح بهتر است از پانسمان جاذب استفاده کنیم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/>
              <a:t>در بافت زخم معمولا چند قسمت به خوبی مشخص است اولین قسمت بافت نکروز بوده که به رنگ سیاه دیده می شود و حاوی بافت مرده می باشد وجود این بافت باعث ایجاد عفونت و کند شدن روند ترمیم زخم می گردد.قسمت بعدی اسلاف (بافت زرد رنگ) می باشد که همان بافت نکروزه است که با جدب اب تغییر رنگ داده و روی زخم را پوشانده است.از دیگر قسمتهای قابل مشاهده می توان به کالوس یا پینه، بافت درحال تکثیر و روش یا اپیتلیزاسیون و بافت گرانوله نام برد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1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بررسی یک نمونه زخم و آنالیز قسمتهای مختلف آن: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s://images.persianblog.ir/841307_oBhLCDA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0493" y="1817674"/>
            <a:ext cx="8617907" cy="33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74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/>
              <a:t>اندازه گیری سایز زخم و ثبت مشخصات آن: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اندازه گیری و ثبت سایز و مشخصات زخم از اهمیت زیادی برخوردار است. قبل از شروع هر گونه درمان و اقدامات درمانی بایستی سایز زخم اندازه گیری و ثبت گردد.اندازه گیری سایز زخم به بررسی روند بهبودی زخم در روزهای آینده کمک می کند. ضمنا داشتن تصویر از زخم امکان مستند سازی و پرزنت این زخم را در آینده فراهم می نماید.</a:t>
            </a:r>
            <a:endParaRPr lang="en-US" dirty="0"/>
          </a:p>
          <a:p>
            <a:pPr algn="r" rtl="1"/>
            <a:r>
              <a:rPr lang="fa-IR" dirty="0"/>
              <a:t>برای اندازه گیری دقیق سایز بهتر است از خط کش استریل یا ورقه شفاف مدرج استفاده شود.خط کش های زخم دارای شکل های متنوعی هستند.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نمونه خط کش مدرج </a:t>
            </a:r>
            <a:endParaRPr lang="en-US" dirty="0"/>
          </a:p>
        </p:txBody>
      </p:sp>
      <p:pic>
        <p:nvPicPr>
          <p:cNvPr id="4" name="Content Placeholder 3" descr="https://images.persianblog.ir/841307_Bqipp1O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70000"/>
            <a:ext cx="11463403" cy="53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63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خط کش مدرج </a:t>
            </a:r>
            <a:endParaRPr lang="en-US" dirty="0"/>
          </a:p>
        </p:txBody>
      </p:sp>
      <p:pic>
        <p:nvPicPr>
          <p:cNvPr id="4" name="Content Placeholder 3" descr="https://images.persianblog.ir/841307_aQDHaqG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27" y="1690689"/>
            <a:ext cx="8805797" cy="200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3901694"/>
            <a:ext cx="9357986" cy="18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000" b="1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رایجترین روش اندازه گیری روش خطی یا روش ساعتی می باشد.در این روش، شما پس از اندازه گیری طولانی ترین طول، بزرگترین عرض، و بزرگترین عمق زخم آن را روی ساعتی فرضی اعلام می نماید.ساعت 12 این ساعت به سمت سر بیمار و ساعت 6 آن به سمت پای بیمار می باشد.برای اندازه گیری عمق زخم و نقاط تونل دار بایستی از یک پنس یا سواپ استریل استفاده گردد.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7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نحوه اندازه گیری و سایز خط کش </a:t>
            </a:r>
            <a:endParaRPr lang="en-US" dirty="0"/>
          </a:p>
        </p:txBody>
      </p:sp>
      <p:pic>
        <p:nvPicPr>
          <p:cNvPr id="4" name="Content Placeholder 3" descr="https://images.persianblog.ir/841307_0xk0E04m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7000" y="2160588"/>
            <a:ext cx="37580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images.persianblog.ir/841307_M5OkesE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79" y="1802025"/>
            <a:ext cx="5235880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084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/>
              <a:t>اندازه گیری عمق زخم و بررسی وجود کانال در زخم و اندرماینینگ یا جداشدن زخم از لبه پوست</a:t>
            </a:r>
            <a:endParaRPr lang="en-US" dirty="0"/>
          </a:p>
        </p:txBody>
      </p:sp>
      <p:pic>
        <p:nvPicPr>
          <p:cNvPr id="4" name="Content Placeholder 3" descr="https://images.persianblog.ir/841307_J4VKrA5z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2186" y="1690688"/>
            <a:ext cx="867442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6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images.persianblog.ir/841307_i6d8Wcy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2707" y="2426494"/>
            <a:ext cx="8605381" cy="38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14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43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b="1" i="1" dirty="0">
                <a:cs typeface="B Nazanin" pitchFamily="2" charset="-78"/>
              </a:rPr>
              <a:t>انسان برکه ای است که بدون تغییر مداوم، مرداب خواهد شد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257" y="2070803"/>
            <a:ext cx="7925487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3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اصول ارزیابی زخم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b="1" dirty="0"/>
              <a:t>عوامل موثر بر بهبود زخم:</a:t>
            </a:r>
            <a:endParaRPr lang="en-US" b="1" dirty="0"/>
          </a:p>
          <a:p>
            <a:pPr algn="r" rtl="1"/>
            <a:r>
              <a:rPr lang="fa-IR" dirty="0"/>
              <a:t>1- بیماریهای زمینه ای : مانند دیابت، اتوایمون، بیماریهای عروقی، قلبی و مغزی</a:t>
            </a:r>
            <a:endParaRPr lang="en-US" dirty="0"/>
          </a:p>
          <a:p>
            <a:pPr algn="r" rtl="1"/>
            <a:r>
              <a:rPr lang="fa-IR" dirty="0"/>
              <a:t>2- تغذیه: 50% بهبود زخم به تغذیه مناسب بستگی دارد.</a:t>
            </a:r>
            <a:endParaRPr lang="en-US" dirty="0"/>
          </a:p>
          <a:p>
            <a:pPr algn="r" rtl="1"/>
            <a:r>
              <a:rPr lang="fa-IR" dirty="0"/>
              <a:t>3-داروها: کورتونها روند ترمیم زخم را متوقف می کنند و شیمی درمانی زخم را بدتر می کند.</a:t>
            </a:r>
            <a:endParaRPr lang="en-US" dirty="0"/>
          </a:p>
          <a:p>
            <a:pPr algn="r" rtl="1"/>
            <a:r>
              <a:rPr lang="fa-IR" dirty="0"/>
              <a:t>4-روش زندگی : شغل ، بهداشت فردی، روحیه و روان بیمار</a:t>
            </a:r>
            <a:endParaRPr lang="en-US" dirty="0"/>
          </a:p>
          <a:p>
            <a:pPr algn="r" rtl="1"/>
            <a:r>
              <a:rPr lang="fa-IR" dirty="0"/>
              <a:t>5- چاقی: چاقی باعث کاهش خونرسانی به بافتها می شود.</a:t>
            </a:r>
            <a:endParaRPr lang="en-US" dirty="0"/>
          </a:p>
          <a:p>
            <a:pPr algn="r" rtl="1"/>
            <a:r>
              <a:rPr lang="fa-IR" dirty="0"/>
              <a:t>6- مصرف سیگار، الکل و مواد مخدر : باعث کاهش خونرسانی به بافت می شوند</a:t>
            </a:r>
            <a:endParaRPr lang="en-US" dirty="0"/>
          </a:p>
          <a:p>
            <a:pPr algn="r" rtl="1"/>
            <a:r>
              <a:rPr lang="fa-IR" dirty="0"/>
              <a:t>7- تحرک بیمار: افراد بی تحرک مانند پاراپلژی بیشتر در معرض ابتلا به زخم و تاخیر در بهبودی هستند.</a:t>
            </a:r>
            <a:endParaRPr lang="en-US" dirty="0"/>
          </a:p>
          <a:p>
            <a:pPr algn="r" rtl="1"/>
            <a:r>
              <a:rPr lang="fa-IR" dirty="0"/>
              <a:t>8- مدیریت درد بیمار: آستانه درد در افراد متفاوت است لذا در صورت ابراز درد توسط بیمار باید درد وی کنترل شود . درد بر سیستم ایمنی تاثیر منفی دارد.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2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ارزیابی زخم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1-زخم </a:t>
            </a:r>
            <a:r>
              <a:rPr lang="fa-IR" dirty="0"/>
              <a:t>فشاری بیشتر در نقاط فشاری مانند پس سر، تروکانتر، شانه ها ، باتکس و پاشنه پا دیده می شود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  <a:p>
            <a:endParaRPr lang="en-US" dirty="0"/>
          </a:p>
        </p:txBody>
      </p:sp>
      <p:pic>
        <p:nvPicPr>
          <p:cNvPr id="4" name="Picture 3" descr="https://images.persianblog.ir/841307_9U2i9Z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170" y="3169084"/>
            <a:ext cx="7465512" cy="289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98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زخم دیابتی : بیشتر در ناحیه کف پا و انگشتان</a:t>
            </a:r>
            <a:endParaRPr lang="en-US" dirty="0"/>
          </a:p>
        </p:txBody>
      </p:sp>
      <p:pic>
        <p:nvPicPr>
          <p:cNvPr id="4" name="Content Placeholder 3" descr="https://images.persianblog.ir/841307_S6OhznkM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5169" y="2577306"/>
            <a:ext cx="5981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15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225"/>
            <a:ext cx="10515600" cy="1325563"/>
          </a:xfrm>
        </p:spPr>
        <p:txBody>
          <a:bodyPr/>
          <a:lstStyle/>
          <a:p>
            <a:pPr algn="ctr"/>
            <a:r>
              <a:rPr lang="fa-IR" dirty="0"/>
              <a:t>زخم عروقی: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0539"/>
          </a:xfrm>
        </p:spPr>
        <p:txBody>
          <a:bodyPr/>
          <a:lstStyle/>
          <a:p>
            <a:pPr algn="r" rtl="1"/>
            <a:r>
              <a:rPr lang="fa-IR" dirty="0"/>
              <a:t>زخم عروقی ممکن است وریدی، شریانی یا مخلوطی از هر دون نوع باشد.</a:t>
            </a:r>
            <a:endParaRPr lang="en-US" dirty="0"/>
          </a:p>
          <a:p>
            <a:pPr algn="r" rtl="1"/>
            <a:r>
              <a:rPr lang="fa-IR" dirty="0"/>
              <a:t>زخم وریدی بیشتر در بالای قوزک پا و با لبه نامنظم است و زخم شریانی ظاهری روشن دارد و در بیمار با زمینه بیماری شریانی دیده می شود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62" y="3557392"/>
            <a:ext cx="4496843" cy="1426222"/>
          </a:xfrm>
          <a:prstGeom prst="rect">
            <a:avLst/>
          </a:prstGeom>
        </p:spPr>
      </p:pic>
      <p:pic>
        <p:nvPicPr>
          <p:cNvPr id="6" name="Picture 5" descr="https://images.persianblog.ir/841307_nUlz718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81" y="3444658"/>
            <a:ext cx="10822487" cy="31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41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ارزیابی علت ایجاد زخم: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زخم حاد: زخمی که در اثر تروما یا عامل شیمیایی بوجود آمده مانند برش جراحی و دوره بهبودی آن کمتر از 6 هفته می باشد.</a:t>
            </a:r>
          </a:p>
          <a:p>
            <a:pPr algn="r"/>
            <a:r>
              <a:rPr lang="fa-IR" dirty="0" smtClean="0"/>
              <a:t>زخم مزمن: وقتی که بهبود زخم در زمان مورد انتظار به پایان نرسد و یا روند بهبودی زخم کند شده و به تاخیر افتد.</a:t>
            </a:r>
          </a:p>
          <a:p>
            <a:pPr algn="r"/>
            <a:r>
              <a:rPr lang="fa-IR" dirty="0" smtClean="0"/>
              <a:t>انواع زخم دیابتی بر اساس علت:</a:t>
            </a:r>
          </a:p>
          <a:p>
            <a:pPr algn="r"/>
            <a:r>
              <a:rPr lang="fa-IR" dirty="0" smtClean="0"/>
              <a:t>الف- نروپاتیک در سن 50 سال به بالا و در دیابتی ها بیشتر در کف پا دیده می شود</a:t>
            </a:r>
          </a:p>
          <a:p>
            <a:pPr algn="r"/>
            <a:r>
              <a:rPr lang="fa-IR" dirty="0" smtClean="0"/>
              <a:t>ب- ایسکمیک در اثر انسداد نسبی یا کامل عروق پا که با سونوداپلر تشخیص داده می شود.</a:t>
            </a:r>
          </a:p>
          <a:p>
            <a:pPr algn="r"/>
            <a:r>
              <a:rPr lang="fa-IR" dirty="0" smtClean="0"/>
              <a:t>ج-نروپاتی و ایسکمیک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 descr="https://images.persianblog.ir/841307_nqeut77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416" y="2526353"/>
            <a:ext cx="11153383" cy="422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82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Vazir"/>
                <a:ea typeface="Times New Roman" panose="02020603050405020304" pitchFamily="18" charset="0"/>
              </a:rPr>
              <a:t>3- </a:t>
            </a:r>
            <a:r>
              <a:rPr lang="fa-IR" dirty="0">
                <a:latin typeface="Vazir"/>
                <a:ea typeface="Times New Roman" panose="02020603050405020304" pitchFamily="18" charset="0"/>
              </a:rPr>
              <a:t>نوع التیام زخم: اولیه ، ثانویه ، تاخیری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20000"/>
              </a:lnSpc>
              <a:spcAft>
                <a:spcPts val="1000"/>
              </a:spcAft>
            </a:pPr>
            <a:r>
              <a:rPr lang="fa-IR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4- طول مدت زخم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20000"/>
              </a:lnSpc>
              <a:spcAft>
                <a:spcPts val="1000"/>
              </a:spcAft>
            </a:pPr>
            <a:r>
              <a:rPr lang="fa-IR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5- ظاهر زخم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20000"/>
              </a:lnSpc>
              <a:spcAft>
                <a:spcPts val="1000"/>
              </a:spcAft>
            </a:pPr>
            <a:r>
              <a:rPr lang="fa-IR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6- لبه های زخم : بررسی لبه های زخم به تشخیص علت زخم کمک می کند.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20000"/>
              </a:lnSpc>
              <a:spcAft>
                <a:spcPts val="1000"/>
              </a:spcAft>
            </a:pPr>
            <a:r>
              <a:rPr lang="fa-IR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موارد قابل مشاهده در لبه زخم عبارتند از: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20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a-IR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- کلوس یا پینه در اطراف زخم پای دیابتی بشکل حلقه های سفید رنگ (درمان دبرید با تیغ جراحی پس از هیدراته کردن با ژل)</a:t>
            </a:r>
            <a:endParaRPr lang="en-US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a-IR" dirty="0" smtClean="0">
                <a:effectLst/>
                <a:latin typeface="Vazir"/>
                <a:ea typeface="Times New Roman" panose="02020603050405020304" pitchFamily="18" charset="0"/>
                <a:cs typeface="Times New Roman" panose="02020603050405020304" pitchFamily="18" charset="0"/>
              </a:rPr>
              <a:t>- لچ افتادگی یا ماسریشن به رنگ سفید که بدلیل ترشحات زیاد زخم است.(برای پشگیری از این حالت می توان از پماد زینک اکساید روی لبه های زخم استفاده کرد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797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894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 Nazanin</vt:lpstr>
      <vt:lpstr>Calibri</vt:lpstr>
      <vt:lpstr>Tahoma</vt:lpstr>
      <vt:lpstr>Times New Roman</vt:lpstr>
      <vt:lpstr>Trebuchet MS</vt:lpstr>
      <vt:lpstr>Vazir</vt:lpstr>
      <vt:lpstr>Wingdings 3</vt:lpstr>
      <vt:lpstr>Facet</vt:lpstr>
      <vt:lpstr>اصول ارزیابی زخم </vt:lpstr>
      <vt:lpstr>PowerPoint Presentation</vt:lpstr>
      <vt:lpstr>اصول ارزیابی زخم </vt:lpstr>
      <vt:lpstr>ارزیابی زخم</vt:lpstr>
      <vt:lpstr>زخم دیابتی : بیشتر در ناحیه کف پا و انگشتان</vt:lpstr>
      <vt:lpstr>زخم عروقی:</vt:lpstr>
      <vt:lpstr>ارزیابی علت ایجاد زخم: </vt:lpstr>
      <vt:lpstr>PowerPoint Presentation</vt:lpstr>
      <vt:lpstr>3- نوع التیام زخم: اولیه ، ثانویه ، تاخیری </vt:lpstr>
      <vt:lpstr>PowerPoint Presentation</vt:lpstr>
      <vt:lpstr>- ترشح زخم </vt:lpstr>
      <vt:lpstr>- بافت و بستر زخم: </vt:lpstr>
      <vt:lpstr>بررسی یک نمونه زخم و آنالیز قسمتهای مختلف آن: </vt:lpstr>
      <vt:lpstr>اندازه گیری سایز زخم و ثبت مشخصات آن:</vt:lpstr>
      <vt:lpstr>نمونه خط کش مدرج </vt:lpstr>
      <vt:lpstr>خط کش مدرج </vt:lpstr>
      <vt:lpstr>نحوه اندازه گیری و سایز خط کش </vt:lpstr>
      <vt:lpstr>اندازه گیری عمق زخم و بررسی وجود کانال در زخم و اندرماینینگ یا جداشدن زخم از لبه پوست</vt:lpstr>
      <vt:lpstr>PowerPoint Presentation</vt:lpstr>
      <vt:lpstr>انسان برکه ای است که بدون تغییر مداوم، مرداب خواهد شد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behbod</dc:creator>
  <cp:lastModifiedBy>amoozesh hospital</cp:lastModifiedBy>
  <cp:revision>8</cp:revision>
  <dcterms:created xsi:type="dcterms:W3CDTF">2018-09-01T09:13:01Z</dcterms:created>
  <dcterms:modified xsi:type="dcterms:W3CDTF">2018-09-30T05:52:33Z</dcterms:modified>
</cp:coreProperties>
</file>