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89" r:id="rId7"/>
    <p:sldId id="291" r:id="rId8"/>
    <p:sldId id="414" r:id="rId9"/>
    <p:sldId id="292" r:id="rId10"/>
    <p:sldId id="417" r:id="rId11"/>
    <p:sldId id="418" r:id="rId12"/>
    <p:sldId id="419" r:id="rId13"/>
    <p:sldId id="420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262" r:id="rId48"/>
    <p:sldId id="264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326" r:id="rId72"/>
    <p:sldId id="415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421" r:id="rId97"/>
    <p:sldId id="422" r:id="rId98"/>
    <p:sldId id="423" r:id="rId99"/>
    <p:sldId id="424" r:id="rId100"/>
    <p:sldId id="425" r:id="rId101"/>
    <p:sldId id="426" r:id="rId102"/>
    <p:sldId id="427" r:id="rId103"/>
    <p:sldId id="428" r:id="rId104"/>
    <p:sldId id="429" r:id="rId105"/>
    <p:sldId id="430" r:id="rId106"/>
    <p:sldId id="431" r:id="rId107"/>
    <p:sldId id="432" r:id="rId108"/>
    <p:sldId id="350" r:id="rId109"/>
    <p:sldId id="352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65" r:id="rId123"/>
    <p:sldId id="366" r:id="rId124"/>
    <p:sldId id="367" r:id="rId125"/>
    <p:sldId id="368" r:id="rId126"/>
    <p:sldId id="369" r:id="rId127"/>
    <p:sldId id="370" r:id="rId128"/>
    <p:sldId id="371" r:id="rId129"/>
    <p:sldId id="372" r:id="rId130"/>
    <p:sldId id="373" r:id="rId131"/>
    <p:sldId id="376" r:id="rId132"/>
    <p:sldId id="377" r:id="rId133"/>
    <p:sldId id="378" r:id="rId134"/>
    <p:sldId id="379" r:id="rId135"/>
    <p:sldId id="380" r:id="rId136"/>
    <p:sldId id="381" r:id="rId137"/>
    <p:sldId id="382" r:id="rId138"/>
    <p:sldId id="383" r:id="rId139"/>
    <p:sldId id="384" r:id="rId140"/>
    <p:sldId id="385" r:id="rId141"/>
    <p:sldId id="386" r:id="rId142"/>
    <p:sldId id="387" r:id="rId143"/>
    <p:sldId id="388" r:id="rId144"/>
    <p:sldId id="389" r:id="rId145"/>
    <p:sldId id="390" r:id="rId146"/>
    <p:sldId id="391" r:id="rId147"/>
    <p:sldId id="416" r:id="rId148"/>
    <p:sldId id="392" r:id="rId149"/>
    <p:sldId id="403" r:id="rId150"/>
    <p:sldId id="404" r:id="rId1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4660"/>
  </p:normalViewPr>
  <p:slideViewPr>
    <p:cSldViewPr>
      <p:cViewPr>
        <p:scale>
          <a:sx n="76" d="100"/>
          <a:sy n="76" d="100"/>
        </p:scale>
        <p:origin x="-129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30EC649-00C2-4B77-9837-411DBFA949B4}" type="datetimeFigureOut">
              <a:rPr lang="en-US" smtClean="0"/>
              <a:pPr/>
              <a:t>7/25/2016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0A97D27-B7DA-4669-9753-04C1612FCA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400800" cy="1676400"/>
          </a:xfrm>
        </p:spPr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ویژه پزشکان و پرستاران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2686051"/>
          </a:xfrm>
        </p:spPr>
        <p:txBody>
          <a:bodyPr/>
          <a:lstStyle/>
          <a:p>
            <a:r>
              <a:rPr lang="fa-IR" dirty="0" smtClean="0"/>
              <a:t>سیستم هموویژیلانس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666750"/>
            <a:ext cx="71342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66763"/>
            <a:ext cx="71151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"/>
            <a:ext cx="7239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738188"/>
            <a:ext cx="70389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152400"/>
            <a:ext cx="8686800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887" y="228600"/>
            <a:ext cx="87505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733425"/>
            <a:ext cx="70580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84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790575"/>
            <a:ext cx="70770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762000"/>
            <a:ext cx="7048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566738"/>
            <a:ext cx="73247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1534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690563"/>
            <a:ext cx="72771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762000"/>
            <a:ext cx="74390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8" y="771525"/>
            <a:ext cx="71723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66763"/>
            <a:ext cx="75438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399" y="819150"/>
            <a:ext cx="7596189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62000"/>
            <a:ext cx="72009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363" y="781050"/>
            <a:ext cx="71532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766763"/>
            <a:ext cx="73247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85813"/>
            <a:ext cx="79248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747713"/>
            <a:ext cx="73914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85800"/>
            <a:ext cx="7620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620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90575"/>
            <a:ext cx="80772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776288"/>
            <a:ext cx="70770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09625"/>
            <a:ext cx="7924799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85813"/>
            <a:ext cx="7848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781050"/>
            <a:ext cx="77724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1534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728663"/>
            <a:ext cx="80010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1234"/>
            <a:ext cx="7924800" cy="572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382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67910"/>
            <a:ext cx="7848600" cy="559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545045"/>
            <a:ext cx="8000999" cy="546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19138"/>
            <a:ext cx="7924799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665" y="609600"/>
            <a:ext cx="7881336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57238"/>
            <a:ext cx="79248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0772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7924800" cy="567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42549"/>
            <a:ext cx="7924800" cy="58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13555"/>
            <a:ext cx="7848600" cy="573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27988"/>
            <a:ext cx="7924799" cy="60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363" y="785813"/>
            <a:ext cx="71532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62013"/>
            <a:ext cx="8077200" cy="557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0713"/>
            <a:ext cx="7848600" cy="593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362" y="457200"/>
            <a:ext cx="7875638" cy="588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455464"/>
            <a:ext cx="8077200" cy="594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41512"/>
            <a:ext cx="7945284" cy="59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94564"/>
            <a:ext cx="7892416" cy="593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8590"/>
            <a:ext cx="8136743" cy="601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5235"/>
            <a:ext cx="8077200" cy="609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800100"/>
            <a:ext cx="70580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709613"/>
            <a:ext cx="74866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71525"/>
            <a:ext cx="70104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600075"/>
            <a:ext cx="74580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804863"/>
            <a:ext cx="73247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04863"/>
            <a:ext cx="72009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788" y="833438"/>
            <a:ext cx="7210425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776288"/>
            <a:ext cx="71056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7238" y="838200"/>
            <a:ext cx="792956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95338"/>
            <a:ext cx="72009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95338"/>
            <a:ext cx="71151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785813"/>
            <a:ext cx="72771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66763"/>
            <a:ext cx="71151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738188"/>
            <a:ext cx="73533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925" y="776288"/>
            <a:ext cx="72961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781050"/>
            <a:ext cx="72009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6788" y="781050"/>
            <a:ext cx="72104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52475"/>
            <a:ext cx="71151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790575"/>
            <a:ext cx="71342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80010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4888" y="766763"/>
            <a:ext cx="713422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6763"/>
            <a:ext cx="71628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809625"/>
            <a:ext cx="71151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800100"/>
            <a:ext cx="70770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8700" y="814388"/>
            <a:ext cx="70866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804863"/>
            <a:ext cx="70961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7275" y="814388"/>
            <a:ext cx="702945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790575"/>
            <a:ext cx="70104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3" y="781050"/>
            <a:ext cx="73818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438" y="685800"/>
            <a:ext cx="74771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30250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781050"/>
            <a:ext cx="71247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25" y="785813"/>
            <a:ext cx="69913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733425"/>
            <a:ext cx="74104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714375"/>
            <a:ext cx="72294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719138"/>
            <a:ext cx="72390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33425"/>
            <a:ext cx="71151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747713"/>
            <a:ext cx="71056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781050"/>
            <a:ext cx="710565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8" y="781050"/>
            <a:ext cx="71723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413" y="790575"/>
            <a:ext cx="71151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363" y="747713"/>
            <a:ext cx="71532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785813"/>
            <a:ext cx="73056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2038" y="804863"/>
            <a:ext cx="70199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819150"/>
            <a:ext cx="7286625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828675"/>
            <a:ext cx="710565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790575"/>
            <a:ext cx="70770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800100"/>
            <a:ext cx="72009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5838" y="814388"/>
            <a:ext cx="71723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781050"/>
            <a:ext cx="72771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85800"/>
            <a:ext cx="7405687" cy="540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71810"/>
            <a:ext cx="7543800" cy="549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1075" y="804863"/>
            <a:ext cx="71818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8" y="785813"/>
            <a:ext cx="70961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225" y="790575"/>
            <a:ext cx="70675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738188"/>
            <a:ext cx="724852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38188"/>
            <a:ext cx="73152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752475"/>
            <a:ext cx="73342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752475"/>
            <a:ext cx="7267575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13" y="804863"/>
            <a:ext cx="71913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790575"/>
            <a:ext cx="73533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804863"/>
            <a:ext cx="73723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719138"/>
            <a:ext cx="751522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785813"/>
            <a:ext cx="73247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747713"/>
            <a:ext cx="75628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81050"/>
            <a:ext cx="74676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728663"/>
            <a:ext cx="74580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757238"/>
            <a:ext cx="75057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538" y="757238"/>
            <a:ext cx="74009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776288"/>
            <a:ext cx="754380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19138"/>
            <a:ext cx="74676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800100"/>
            <a:ext cx="7505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766763"/>
            <a:ext cx="75057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738188"/>
            <a:ext cx="74295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766763"/>
            <a:ext cx="73342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781050"/>
            <a:ext cx="743902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657225"/>
            <a:ext cx="74390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766763"/>
            <a:ext cx="74676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25" y="804863"/>
            <a:ext cx="75247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795338"/>
            <a:ext cx="75057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3" y="766763"/>
            <a:ext cx="74580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704850"/>
            <a:ext cx="75438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00100"/>
            <a:ext cx="7038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576263"/>
            <a:ext cx="74866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3" y="666750"/>
            <a:ext cx="738187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30567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809625"/>
            <a:ext cx="72485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23913"/>
            <a:ext cx="71628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814388"/>
            <a:ext cx="73247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766763"/>
            <a:ext cx="710565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823913"/>
            <a:ext cx="72580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771525"/>
            <a:ext cx="73056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7738" y="876300"/>
            <a:ext cx="7248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88" y="666750"/>
            <a:ext cx="74390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652463"/>
            <a:ext cx="73247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721</TotalTime>
  <Words>6</Words>
  <Application>Microsoft Office PowerPoint</Application>
  <PresentationFormat>On-screen Show (4:3)</PresentationFormat>
  <Paragraphs>2</Paragraphs>
  <Slides>150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1" baseType="lpstr">
      <vt:lpstr>Equity</vt:lpstr>
      <vt:lpstr>سیستم هموویژیلانس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a</cp:lastModifiedBy>
  <cp:revision>41</cp:revision>
  <dcterms:created xsi:type="dcterms:W3CDTF">2015-12-23T05:42:50Z</dcterms:created>
  <dcterms:modified xsi:type="dcterms:W3CDTF">2016-07-25T03:50:48Z</dcterms:modified>
</cp:coreProperties>
</file>