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Override4.xml" ContentType="application/vnd.openxmlformats-officedocument.themeOverrid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Override5.xml" ContentType="application/vnd.openxmlformats-officedocument.themeOverrid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Override6.xml" ContentType="application/vnd.openxmlformats-officedocument.themeOverrid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Override7.xml" ContentType="application/vnd.openxmlformats-officedocument.themeOverrid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Override8.xml" ContentType="application/vnd.openxmlformats-officedocument.themeOverrid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Override9.xml" ContentType="application/vnd.openxmlformats-officedocument.themeOverrid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heme/themeOverride10.xml" ContentType="application/vnd.openxmlformats-officedocument.themeOverrid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Override11.xml" ContentType="application/vnd.openxmlformats-officedocument.themeOverrid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theme/themeOverride12.xml" ContentType="application/vnd.openxmlformats-officedocument.themeOverrid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theme/themeOverride13.xml" ContentType="application/vnd.openxmlformats-officedocument.themeOverrid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theme/themeOverride14.xml" ContentType="application/vnd.openxmlformats-officedocument.themeOverrid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theme/themeOverride15.xml" ContentType="application/vnd.openxmlformats-officedocument.themeOverrid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theme/themeOverride16.xml" ContentType="application/vnd.openxmlformats-officedocument.themeOverrid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theme/themeOverride17.xml" ContentType="application/vnd.openxmlformats-officedocument.themeOverrid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theme/themeOverride18.xml" ContentType="application/vnd.openxmlformats-officedocument.themeOverrid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theme/themeOverride19.xml" ContentType="application/vnd.openxmlformats-officedocument.themeOverrid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theme/themeOverride20.xml" ContentType="application/vnd.openxmlformats-officedocument.themeOverrid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theme/themeOverride21.xml" ContentType="application/vnd.openxmlformats-officedocument.themeOverrid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 id="2147483721" r:id="rId7"/>
    <p:sldMasterId id="2147483733" r:id="rId8"/>
    <p:sldMasterId id="2147483745" r:id="rId9"/>
    <p:sldMasterId id="2147483757" r:id="rId10"/>
    <p:sldMasterId id="2147483769" r:id="rId11"/>
    <p:sldMasterId id="2147483781" r:id="rId12"/>
    <p:sldMasterId id="2147483793" r:id="rId13"/>
    <p:sldMasterId id="2147483805" r:id="rId14"/>
    <p:sldMasterId id="2147483817" r:id="rId15"/>
    <p:sldMasterId id="2147483829" r:id="rId16"/>
    <p:sldMasterId id="2147483841" r:id="rId17"/>
    <p:sldMasterId id="2147483853" r:id="rId18"/>
    <p:sldMasterId id="2147483865" r:id="rId19"/>
    <p:sldMasterId id="2147483877" r:id="rId20"/>
    <p:sldMasterId id="2147483889" r:id="rId21"/>
    <p:sldMasterId id="2147483901" r:id="rId22"/>
  </p:sldMasterIdLst>
  <p:notesMasterIdLst>
    <p:notesMasterId r:id="rId147"/>
  </p:notesMasterIdLst>
  <p:sldIdLst>
    <p:sldId id="309" r:id="rId23"/>
    <p:sldId id="308" r:id="rId24"/>
    <p:sldId id="407" r:id="rId25"/>
    <p:sldId id="465" r:id="rId26"/>
    <p:sldId id="464" r:id="rId27"/>
    <p:sldId id="396" r:id="rId28"/>
    <p:sldId id="425" r:id="rId29"/>
    <p:sldId id="449" r:id="rId30"/>
    <p:sldId id="445" r:id="rId31"/>
    <p:sldId id="424" r:id="rId32"/>
    <p:sldId id="397" r:id="rId33"/>
    <p:sldId id="466" r:id="rId34"/>
    <p:sldId id="467" r:id="rId35"/>
    <p:sldId id="452" r:id="rId36"/>
    <p:sldId id="453" r:id="rId37"/>
    <p:sldId id="454" r:id="rId38"/>
    <p:sldId id="456" r:id="rId39"/>
    <p:sldId id="457" r:id="rId40"/>
    <p:sldId id="458" r:id="rId41"/>
    <p:sldId id="459" r:id="rId42"/>
    <p:sldId id="443" r:id="rId43"/>
    <p:sldId id="444" r:id="rId44"/>
    <p:sldId id="450" r:id="rId45"/>
    <p:sldId id="447" r:id="rId46"/>
    <p:sldId id="448" r:id="rId47"/>
    <p:sldId id="460" r:id="rId48"/>
    <p:sldId id="461" r:id="rId49"/>
    <p:sldId id="462" r:id="rId50"/>
    <p:sldId id="463" r:id="rId51"/>
    <p:sldId id="468" r:id="rId52"/>
    <p:sldId id="469" r:id="rId53"/>
    <p:sldId id="470" r:id="rId54"/>
    <p:sldId id="418" r:id="rId55"/>
    <p:sldId id="419" r:id="rId56"/>
    <p:sldId id="471" r:id="rId57"/>
    <p:sldId id="472" r:id="rId58"/>
    <p:sldId id="473" r:id="rId59"/>
    <p:sldId id="474" r:id="rId60"/>
    <p:sldId id="475" r:id="rId61"/>
    <p:sldId id="476" r:id="rId62"/>
    <p:sldId id="477" r:id="rId63"/>
    <p:sldId id="478" r:id="rId64"/>
    <p:sldId id="479" r:id="rId65"/>
    <p:sldId id="480" r:id="rId66"/>
    <p:sldId id="481" r:id="rId67"/>
    <p:sldId id="482" r:id="rId68"/>
    <p:sldId id="483" r:id="rId69"/>
    <p:sldId id="484" r:id="rId70"/>
    <p:sldId id="485" r:id="rId71"/>
    <p:sldId id="486" r:id="rId72"/>
    <p:sldId id="487" r:id="rId73"/>
    <p:sldId id="488" r:id="rId74"/>
    <p:sldId id="489" r:id="rId75"/>
    <p:sldId id="490" r:id="rId76"/>
    <p:sldId id="491" r:id="rId77"/>
    <p:sldId id="492" r:id="rId78"/>
    <p:sldId id="493" r:id="rId79"/>
    <p:sldId id="494" r:id="rId80"/>
    <p:sldId id="426" r:id="rId81"/>
    <p:sldId id="427" r:id="rId82"/>
    <p:sldId id="428" r:id="rId83"/>
    <p:sldId id="429" r:id="rId84"/>
    <p:sldId id="431" r:id="rId85"/>
    <p:sldId id="421" r:id="rId86"/>
    <p:sldId id="387" r:id="rId87"/>
    <p:sldId id="388" r:id="rId88"/>
    <p:sldId id="389" r:id="rId89"/>
    <p:sldId id="390" r:id="rId90"/>
    <p:sldId id="391" r:id="rId91"/>
    <p:sldId id="409" r:id="rId92"/>
    <p:sldId id="385" r:id="rId93"/>
    <p:sldId id="434" r:id="rId94"/>
    <p:sldId id="400" r:id="rId95"/>
    <p:sldId id="366" r:id="rId96"/>
    <p:sldId id="368" r:id="rId97"/>
    <p:sldId id="367" r:id="rId98"/>
    <p:sldId id="333" r:id="rId99"/>
    <p:sldId id="436" r:id="rId100"/>
    <p:sldId id="437" r:id="rId101"/>
    <p:sldId id="435" r:id="rId102"/>
    <p:sldId id="439" r:id="rId103"/>
    <p:sldId id="440" r:id="rId104"/>
    <p:sldId id="438" r:id="rId105"/>
    <p:sldId id="441" r:id="rId106"/>
    <p:sldId id="370" r:id="rId107"/>
    <p:sldId id="369" r:id="rId108"/>
    <p:sldId id="373" r:id="rId109"/>
    <p:sldId id="371" r:id="rId110"/>
    <p:sldId id="372" r:id="rId111"/>
    <p:sldId id="376" r:id="rId112"/>
    <p:sldId id="375" r:id="rId113"/>
    <p:sldId id="377" r:id="rId114"/>
    <p:sldId id="378" r:id="rId115"/>
    <p:sldId id="332" r:id="rId116"/>
    <p:sldId id="334" r:id="rId117"/>
    <p:sldId id="379" r:id="rId118"/>
    <p:sldId id="340" r:id="rId119"/>
    <p:sldId id="380" r:id="rId120"/>
    <p:sldId id="381" r:id="rId121"/>
    <p:sldId id="382" r:id="rId122"/>
    <p:sldId id="342" r:id="rId123"/>
    <p:sldId id="336" r:id="rId124"/>
    <p:sldId id="338" r:id="rId125"/>
    <p:sldId id="343" r:id="rId126"/>
    <p:sldId id="345" r:id="rId127"/>
    <p:sldId id="347" r:id="rId128"/>
    <p:sldId id="348" r:id="rId129"/>
    <p:sldId id="350" r:id="rId130"/>
    <p:sldId id="351" r:id="rId131"/>
    <p:sldId id="353" r:id="rId132"/>
    <p:sldId id="355" r:id="rId133"/>
    <p:sldId id="357" r:id="rId134"/>
    <p:sldId id="358" r:id="rId135"/>
    <p:sldId id="359" r:id="rId136"/>
    <p:sldId id="360" r:id="rId137"/>
    <p:sldId id="361" r:id="rId138"/>
    <p:sldId id="363" r:id="rId139"/>
    <p:sldId id="364" r:id="rId140"/>
    <p:sldId id="362" r:id="rId141"/>
    <p:sldId id="365" r:id="rId142"/>
    <p:sldId id="322" r:id="rId143"/>
    <p:sldId id="323" r:id="rId144"/>
    <p:sldId id="324" r:id="rId145"/>
    <p:sldId id="271" r:id="rId14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ghzeye" initials="T" lastIdx="0" clrIdx="0">
    <p:extLst>
      <p:ext uri="{19B8F6BF-5375-455C-9EA6-DF929625EA0E}">
        <p15:presenceInfo xmlns:p15="http://schemas.microsoft.com/office/powerpoint/2012/main" userId="Taghzey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98E"/>
    <a:srgbClr val="E5DC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74047" autoAdjust="0"/>
  </p:normalViewPr>
  <p:slideViewPr>
    <p:cSldViewPr>
      <p:cViewPr varScale="1">
        <p:scale>
          <a:sx n="55" d="100"/>
          <a:sy n="55" d="100"/>
        </p:scale>
        <p:origin x="1338" y="4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95.xml"/><Relationship Id="rId21" Type="http://schemas.openxmlformats.org/officeDocument/2006/relationships/slideMaster" Target="slideMasters/slideMaster21.xml"/><Relationship Id="rId42" Type="http://schemas.openxmlformats.org/officeDocument/2006/relationships/slide" Target="slides/slide20.xml"/><Relationship Id="rId63" Type="http://schemas.openxmlformats.org/officeDocument/2006/relationships/slide" Target="slides/slide41.xml"/><Relationship Id="rId84" Type="http://schemas.openxmlformats.org/officeDocument/2006/relationships/slide" Target="slides/slide62.xml"/><Relationship Id="rId138" Type="http://schemas.openxmlformats.org/officeDocument/2006/relationships/slide" Target="slides/slide116.xml"/><Relationship Id="rId107" Type="http://schemas.openxmlformats.org/officeDocument/2006/relationships/slide" Target="slides/slide85.xml"/><Relationship Id="rId11" Type="http://schemas.openxmlformats.org/officeDocument/2006/relationships/slideMaster" Target="slideMasters/slideMaster11.xml"/><Relationship Id="rId32" Type="http://schemas.openxmlformats.org/officeDocument/2006/relationships/slide" Target="slides/slide10.xml"/><Relationship Id="rId53" Type="http://schemas.openxmlformats.org/officeDocument/2006/relationships/slide" Target="slides/slide31.xml"/><Relationship Id="rId74" Type="http://schemas.openxmlformats.org/officeDocument/2006/relationships/slide" Target="slides/slide52.xml"/><Relationship Id="rId128" Type="http://schemas.openxmlformats.org/officeDocument/2006/relationships/slide" Target="slides/slide106.xml"/><Relationship Id="rId149" Type="http://schemas.openxmlformats.org/officeDocument/2006/relationships/presProps" Target="presProps.xml"/><Relationship Id="rId5" Type="http://schemas.openxmlformats.org/officeDocument/2006/relationships/slideMaster" Target="slideMasters/slideMaster5.xml"/><Relationship Id="rId95" Type="http://schemas.openxmlformats.org/officeDocument/2006/relationships/slide" Target="slides/slide73.xml"/><Relationship Id="rId22" Type="http://schemas.openxmlformats.org/officeDocument/2006/relationships/slideMaster" Target="slideMasters/slideMaster22.xml"/><Relationship Id="rId27" Type="http://schemas.openxmlformats.org/officeDocument/2006/relationships/slide" Target="slides/slide5.xml"/><Relationship Id="rId43" Type="http://schemas.openxmlformats.org/officeDocument/2006/relationships/slide" Target="slides/slide21.xml"/><Relationship Id="rId48" Type="http://schemas.openxmlformats.org/officeDocument/2006/relationships/slide" Target="slides/slide26.xml"/><Relationship Id="rId64" Type="http://schemas.openxmlformats.org/officeDocument/2006/relationships/slide" Target="slides/slide42.xml"/><Relationship Id="rId69" Type="http://schemas.openxmlformats.org/officeDocument/2006/relationships/slide" Target="slides/slide47.xml"/><Relationship Id="rId113" Type="http://schemas.openxmlformats.org/officeDocument/2006/relationships/slide" Target="slides/slide91.xml"/><Relationship Id="rId118" Type="http://schemas.openxmlformats.org/officeDocument/2006/relationships/slide" Target="slides/slide96.xml"/><Relationship Id="rId134" Type="http://schemas.openxmlformats.org/officeDocument/2006/relationships/slide" Target="slides/slide112.xml"/><Relationship Id="rId139" Type="http://schemas.openxmlformats.org/officeDocument/2006/relationships/slide" Target="slides/slide117.xml"/><Relationship Id="rId80" Type="http://schemas.openxmlformats.org/officeDocument/2006/relationships/slide" Target="slides/slide58.xml"/><Relationship Id="rId85" Type="http://schemas.openxmlformats.org/officeDocument/2006/relationships/slide" Target="slides/slide63.xml"/><Relationship Id="rId150" Type="http://schemas.openxmlformats.org/officeDocument/2006/relationships/viewProps" Target="view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1.xml"/><Relationship Id="rId38" Type="http://schemas.openxmlformats.org/officeDocument/2006/relationships/slide" Target="slides/slide16.xml"/><Relationship Id="rId59" Type="http://schemas.openxmlformats.org/officeDocument/2006/relationships/slide" Target="slides/slide37.xml"/><Relationship Id="rId103" Type="http://schemas.openxmlformats.org/officeDocument/2006/relationships/slide" Target="slides/slide81.xml"/><Relationship Id="rId108" Type="http://schemas.openxmlformats.org/officeDocument/2006/relationships/slide" Target="slides/slide86.xml"/><Relationship Id="rId124" Type="http://schemas.openxmlformats.org/officeDocument/2006/relationships/slide" Target="slides/slide102.xml"/><Relationship Id="rId129" Type="http://schemas.openxmlformats.org/officeDocument/2006/relationships/slide" Target="slides/slide107.xml"/><Relationship Id="rId54" Type="http://schemas.openxmlformats.org/officeDocument/2006/relationships/slide" Target="slides/slide32.xml"/><Relationship Id="rId70" Type="http://schemas.openxmlformats.org/officeDocument/2006/relationships/slide" Target="slides/slide48.xml"/><Relationship Id="rId75" Type="http://schemas.openxmlformats.org/officeDocument/2006/relationships/slide" Target="slides/slide53.xml"/><Relationship Id="rId91" Type="http://schemas.openxmlformats.org/officeDocument/2006/relationships/slide" Target="slides/slide69.xml"/><Relationship Id="rId96" Type="http://schemas.openxmlformats.org/officeDocument/2006/relationships/slide" Target="slides/slide74.xml"/><Relationship Id="rId140" Type="http://schemas.openxmlformats.org/officeDocument/2006/relationships/slide" Target="slides/slide118.xml"/><Relationship Id="rId145" Type="http://schemas.openxmlformats.org/officeDocument/2006/relationships/slide" Target="slides/slide123.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xml"/><Relationship Id="rId28" Type="http://schemas.openxmlformats.org/officeDocument/2006/relationships/slide" Target="slides/slide6.xml"/><Relationship Id="rId49" Type="http://schemas.openxmlformats.org/officeDocument/2006/relationships/slide" Target="slides/slide27.xml"/><Relationship Id="rId114" Type="http://schemas.openxmlformats.org/officeDocument/2006/relationships/slide" Target="slides/slide92.xml"/><Relationship Id="rId119" Type="http://schemas.openxmlformats.org/officeDocument/2006/relationships/slide" Target="slides/slide97.xml"/><Relationship Id="rId44" Type="http://schemas.openxmlformats.org/officeDocument/2006/relationships/slide" Target="slides/slide22.xml"/><Relationship Id="rId60" Type="http://schemas.openxmlformats.org/officeDocument/2006/relationships/slide" Target="slides/slide38.xml"/><Relationship Id="rId65" Type="http://schemas.openxmlformats.org/officeDocument/2006/relationships/slide" Target="slides/slide43.xml"/><Relationship Id="rId81" Type="http://schemas.openxmlformats.org/officeDocument/2006/relationships/slide" Target="slides/slide59.xml"/><Relationship Id="rId86" Type="http://schemas.openxmlformats.org/officeDocument/2006/relationships/slide" Target="slides/slide64.xml"/><Relationship Id="rId130" Type="http://schemas.openxmlformats.org/officeDocument/2006/relationships/slide" Target="slides/slide108.xml"/><Relationship Id="rId135" Type="http://schemas.openxmlformats.org/officeDocument/2006/relationships/slide" Target="slides/slide113.xml"/><Relationship Id="rId151" Type="http://schemas.openxmlformats.org/officeDocument/2006/relationships/theme" Target="theme/theme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109" Type="http://schemas.openxmlformats.org/officeDocument/2006/relationships/slide" Target="slides/slide8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 Id="rId104" Type="http://schemas.openxmlformats.org/officeDocument/2006/relationships/slide" Target="slides/slide82.xml"/><Relationship Id="rId120" Type="http://schemas.openxmlformats.org/officeDocument/2006/relationships/slide" Target="slides/slide98.xml"/><Relationship Id="rId125" Type="http://schemas.openxmlformats.org/officeDocument/2006/relationships/slide" Target="slides/slide103.xml"/><Relationship Id="rId141" Type="http://schemas.openxmlformats.org/officeDocument/2006/relationships/slide" Target="slides/slide119.xml"/><Relationship Id="rId146" Type="http://schemas.openxmlformats.org/officeDocument/2006/relationships/slide" Target="slides/slide124.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 Id="rId2" Type="http://schemas.openxmlformats.org/officeDocument/2006/relationships/slideMaster" Target="slideMasters/slideMaster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 Id="rId87" Type="http://schemas.openxmlformats.org/officeDocument/2006/relationships/slide" Target="slides/slide65.xml"/><Relationship Id="rId110" Type="http://schemas.openxmlformats.org/officeDocument/2006/relationships/slide" Target="slides/slide88.xml"/><Relationship Id="rId115" Type="http://schemas.openxmlformats.org/officeDocument/2006/relationships/slide" Target="slides/slide93.xml"/><Relationship Id="rId131" Type="http://schemas.openxmlformats.org/officeDocument/2006/relationships/slide" Target="slides/slide109.xml"/><Relationship Id="rId136" Type="http://schemas.openxmlformats.org/officeDocument/2006/relationships/slide" Target="slides/slide114.xml"/><Relationship Id="rId61" Type="http://schemas.openxmlformats.org/officeDocument/2006/relationships/slide" Target="slides/slide39.xml"/><Relationship Id="rId82" Type="http://schemas.openxmlformats.org/officeDocument/2006/relationships/slide" Target="slides/slide60.xml"/><Relationship Id="rId152"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8.xml"/><Relationship Id="rId35" Type="http://schemas.openxmlformats.org/officeDocument/2006/relationships/slide" Target="slides/slide13.xml"/><Relationship Id="rId56" Type="http://schemas.openxmlformats.org/officeDocument/2006/relationships/slide" Target="slides/slide34.xml"/><Relationship Id="rId77" Type="http://schemas.openxmlformats.org/officeDocument/2006/relationships/slide" Target="slides/slide55.xml"/><Relationship Id="rId100" Type="http://schemas.openxmlformats.org/officeDocument/2006/relationships/slide" Target="slides/slide78.xml"/><Relationship Id="rId105" Type="http://schemas.openxmlformats.org/officeDocument/2006/relationships/slide" Target="slides/slide83.xml"/><Relationship Id="rId126" Type="http://schemas.openxmlformats.org/officeDocument/2006/relationships/slide" Target="slides/slide104.xml"/><Relationship Id="rId14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93" Type="http://schemas.openxmlformats.org/officeDocument/2006/relationships/slide" Target="slides/slide71.xml"/><Relationship Id="rId98" Type="http://schemas.openxmlformats.org/officeDocument/2006/relationships/slide" Target="slides/slide76.xml"/><Relationship Id="rId121" Type="http://schemas.openxmlformats.org/officeDocument/2006/relationships/slide" Target="slides/slide99.xml"/><Relationship Id="rId142" Type="http://schemas.openxmlformats.org/officeDocument/2006/relationships/slide" Target="slides/slide120.xml"/><Relationship Id="rId3" Type="http://schemas.openxmlformats.org/officeDocument/2006/relationships/slideMaster" Target="slideMasters/slideMaster3.xml"/><Relationship Id="rId25" Type="http://schemas.openxmlformats.org/officeDocument/2006/relationships/slide" Target="slides/slide3.xml"/><Relationship Id="rId46" Type="http://schemas.openxmlformats.org/officeDocument/2006/relationships/slide" Target="slides/slide24.xml"/><Relationship Id="rId67" Type="http://schemas.openxmlformats.org/officeDocument/2006/relationships/slide" Target="slides/slide45.xml"/><Relationship Id="rId116" Type="http://schemas.openxmlformats.org/officeDocument/2006/relationships/slide" Target="slides/slide94.xml"/><Relationship Id="rId137" Type="http://schemas.openxmlformats.org/officeDocument/2006/relationships/slide" Target="slides/slide115.xml"/><Relationship Id="rId20" Type="http://schemas.openxmlformats.org/officeDocument/2006/relationships/slideMaster" Target="slideMasters/slideMaster20.xml"/><Relationship Id="rId41" Type="http://schemas.openxmlformats.org/officeDocument/2006/relationships/slide" Target="slides/slide19.xml"/><Relationship Id="rId62" Type="http://schemas.openxmlformats.org/officeDocument/2006/relationships/slide" Target="slides/slide40.xml"/><Relationship Id="rId83" Type="http://schemas.openxmlformats.org/officeDocument/2006/relationships/slide" Target="slides/slide61.xml"/><Relationship Id="rId88" Type="http://schemas.openxmlformats.org/officeDocument/2006/relationships/slide" Target="slides/slide66.xml"/><Relationship Id="rId111" Type="http://schemas.openxmlformats.org/officeDocument/2006/relationships/slide" Target="slides/slide89.xml"/><Relationship Id="rId132" Type="http://schemas.openxmlformats.org/officeDocument/2006/relationships/slide" Target="slides/slide110.xml"/><Relationship Id="rId15" Type="http://schemas.openxmlformats.org/officeDocument/2006/relationships/slideMaster" Target="slideMasters/slideMaster15.xml"/><Relationship Id="rId36" Type="http://schemas.openxmlformats.org/officeDocument/2006/relationships/slide" Target="slides/slide14.xml"/><Relationship Id="rId57" Type="http://schemas.openxmlformats.org/officeDocument/2006/relationships/slide" Target="slides/slide35.xml"/><Relationship Id="rId106" Type="http://schemas.openxmlformats.org/officeDocument/2006/relationships/slide" Target="slides/slide84.xml"/><Relationship Id="rId127" Type="http://schemas.openxmlformats.org/officeDocument/2006/relationships/slide" Target="slides/slide105.xml"/><Relationship Id="rId10" Type="http://schemas.openxmlformats.org/officeDocument/2006/relationships/slideMaster" Target="slideMasters/slideMaster10.xml"/><Relationship Id="rId31" Type="http://schemas.openxmlformats.org/officeDocument/2006/relationships/slide" Target="slides/slide9.xml"/><Relationship Id="rId52" Type="http://schemas.openxmlformats.org/officeDocument/2006/relationships/slide" Target="slides/slide30.xml"/><Relationship Id="rId73" Type="http://schemas.openxmlformats.org/officeDocument/2006/relationships/slide" Target="slides/slide51.xml"/><Relationship Id="rId78" Type="http://schemas.openxmlformats.org/officeDocument/2006/relationships/slide" Target="slides/slide56.xml"/><Relationship Id="rId94" Type="http://schemas.openxmlformats.org/officeDocument/2006/relationships/slide" Target="slides/slide72.xml"/><Relationship Id="rId99" Type="http://schemas.openxmlformats.org/officeDocument/2006/relationships/slide" Target="slides/slide77.xml"/><Relationship Id="rId101" Type="http://schemas.openxmlformats.org/officeDocument/2006/relationships/slide" Target="slides/slide79.xml"/><Relationship Id="rId122" Type="http://schemas.openxmlformats.org/officeDocument/2006/relationships/slide" Target="slides/slide100.xml"/><Relationship Id="rId143" Type="http://schemas.openxmlformats.org/officeDocument/2006/relationships/slide" Target="slides/slide121.xml"/><Relationship Id="rId148"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4.xml"/><Relationship Id="rId47" Type="http://schemas.openxmlformats.org/officeDocument/2006/relationships/slide" Target="slides/slide25.xml"/><Relationship Id="rId68" Type="http://schemas.openxmlformats.org/officeDocument/2006/relationships/slide" Target="slides/slide46.xml"/><Relationship Id="rId89" Type="http://schemas.openxmlformats.org/officeDocument/2006/relationships/slide" Target="slides/slide67.xml"/><Relationship Id="rId112" Type="http://schemas.openxmlformats.org/officeDocument/2006/relationships/slide" Target="slides/slide90.xml"/><Relationship Id="rId133" Type="http://schemas.openxmlformats.org/officeDocument/2006/relationships/slide" Target="slides/slide111.xml"/><Relationship Id="rId16" Type="http://schemas.openxmlformats.org/officeDocument/2006/relationships/slideMaster" Target="slideMasters/slideMaster16.xml"/><Relationship Id="rId37" Type="http://schemas.openxmlformats.org/officeDocument/2006/relationships/slide" Target="slides/slide15.xml"/><Relationship Id="rId58" Type="http://schemas.openxmlformats.org/officeDocument/2006/relationships/slide" Target="slides/slide36.xml"/><Relationship Id="rId79" Type="http://schemas.openxmlformats.org/officeDocument/2006/relationships/slide" Target="slides/slide57.xml"/><Relationship Id="rId102" Type="http://schemas.openxmlformats.org/officeDocument/2006/relationships/slide" Target="slides/slide80.xml"/><Relationship Id="rId123" Type="http://schemas.openxmlformats.org/officeDocument/2006/relationships/slide" Target="slides/slide101.xml"/><Relationship Id="rId144" Type="http://schemas.openxmlformats.org/officeDocument/2006/relationships/slide" Target="slides/slide122.xml"/><Relationship Id="rId90" Type="http://schemas.openxmlformats.org/officeDocument/2006/relationships/slide" Target="slides/slide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8EF3165-3DD2-4382-B6A5-F50508D533B9}" type="datetimeFigureOut">
              <a:rPr lang="fa-IR" smtClean="0"/>
              <a:pPr/>
              <a:t>1440/06/06</a:t>
            </a:fld>
            <a:endParaRPr lang="fa-I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346C1C0-0915-45AD-BA87-EC938A27D7EA}" type="slidenum">
              <a:rPr lang="fa-IR" smtClean="0"/>
              <a:pPr/>
              <a:t>‹#›</a:t>
            </a:fld>
            <a:endParaRPr lang="fa-IR"/>
          </a:p>
        </p:txBody>
      </p:sp>
    </p:spTree>
    <p:extLst>
      <p:ext uri="{BB962C8B-B14F-4D97-AF65-F5344CB8AC3E}">
        <p14:creationId xmlns:p14="http://schemas.microsoft.com/office/powerpoint/2010/main" val="172451504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0355" name="Notes Placeholder 2"/>
          <p:cNvSpPr>
            <a:spLocks noGrp="1"/>
          </p:cNvSpPr>
          <p:nvPr>
            <p:ph type="body" idx="1"/>
          </p:nvPr>
        </p:nvSpPr>
        <p:spPr bwMode="auto">
          <a:noFill/>
        </p:spPr>
        <p:txBody>
          <a:bodyPr/>
          <a:lstStyle/>
          <a:p>
            <a:pPr eaLnBrk="1" hangingPunct="1">
              <a:spcBef>
                <a:spcPct val="0"/>
              </a:spcBef>
            </a:pPr>
            <a:endParaRPr lang="fa-IR" dirty="0"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34F77E-33FE-444B-B142-3FADD0CBC24B}"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1772880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6DF11872-6A56-4587-9697-93E6F1EF57D4}" type="slidenum">
              <a:rPr lang="en-US">
                <a:solidFill>
                  <a:prstClr val="black"/>
                </a:solidFill>
                <a:latin typeface="Arial" panose="020B0604020202020204" pitchFamily="34" charset="0"/>
              </a:rPr>
              <a:pPr algn="l">
                <a:spcBef>
                  <a:spcPct val="0"/>
                </a:spcBef>
              </a:pPr>
              <a:t>47</a:t>
            </a:fld>
            <a:endParaRPr lang="en-US">
              <a:solidFill>
                <a:prstClr val="black"/>
              </a:solidFill>
              <a:latin typeface="Arial" panose="020B0604020202020204" pitchFamily="34" charset="0"/>
            </a:endParaRPr>
          </a:p>
        </p:txBody>
      </p:sp>
      <p:sp>
        <p:nvSpPr>
          <p:cNvPr id="419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198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endParaRPr lang="en-AU" smtClean="0">
              <a:cs typeface="Arial" panose="020B0604020202020204" pitchFamily="34" charset="0"/>
            </a:endParaRPr>
          </a:p>
        </p:txBody>
      </p:sp>
    </p:spTree>
    <p:extLst>
      <p:ext uri="{BB962C8B-B14F-4D97-AF65-F5344CB8AC3E}">
        <p14:creationId xmlns:p14="http://schemas.microsoft.com/office/powerpoint/2010/main" val="3966501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DCFB0C42-0022-4145-BE66-C44658B79CFE}" type="slidenum">
              <a:rPr lang="en-US">
                <a:solidFill>
                  <a:prstClr val="black"/>
                </a:solidFill>
                <a:latin typeface="Arial" panose="020B0604020202020204" pitchFamily="34" charset="0"/>
              </a:rPr>
              <a:pPr algn="l">
                <a:spcBef>
                  <a:spcPct val="0"/>
                </a:spcBef>
              </a:pPr>
              <a:t>50</a:t>
            </a:fld>
            <a:endParaRPr lang="en-US">
              <a:solidFill>
                <a:prstClr val="black"/>
              </a:solidFill>
              <a:latin typeface="Arial" panose="020B0604020202020204"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Tree>
    <p:extLst>
      <p:ext uri="{BB962C8B-B14F-4D97-AF65-F5344CB8AC3E}">
        <p14:creationId xmlns:p14="http://schemas.microsoft.com/office/powerpoint/2010/main" val="1599856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68</a:t>
            </a:fld>
            <a:endParaRPr lang="fa-IR"/>
          </a:p>
        </p:txBody>
      </p:sp>
    </p:spTree>
    <p:extLst>
      <p:ext uri="{BB962C8B-B14F-4D97-AF65-F5344CB8AC3E}">
        <p14:creationId xmlns:p14="http://schemas.microsoft.com/office/powerpoint/2010/main" val="263542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78</a:t>
            </a:fld>
            <a:endParaRPr lang="fa-IR"/>
          </a:p>
        </p:txBody>
      </p:sp>
    </p:spTree>
    <p:extLst>
      <p:ext uri="{BB962C8B-B14F-4D97-AF65-F5344CB8AC3E}">
        <p14:creationId xmlns:p14="http://schemas.microsoft.com/office/powerpoint/2010/main" val="967002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79</a:t>
            </a:fld>
            <a:endParaRPr lang="fa-IR"/>
          </a:p>
        </p:txBody>
      </p:sp>
    </p:spTree>
    <p:extLst>
      <p:ext uri="{BB962C8B-B14F-4D97-AF65-F5344CB8AC3E}">
        <p14:creationId xmlns:p14="http://schemas.microsoft.com/office/powerpoint/2010/main" val="2355145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rtl="1"/>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80</a:t>
            </a:fld>
            <a:endParaRPr lang="fa-IR"/>
          </a:p>
        </p:txBody>
      </p:sp>
    </p:spTree>
    <p:extLst>
      <p:ext uri="{BB962C8B-B14F-4D97-AF65-F5344CB8AC3E}">
        <p14:creationId xmlns:p14="http://schemas.microsoft.com/office/powerpoint/2010/main" val="1759012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a:t>
            </a:r>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81</a:t>
            </a:fld>
            <a:endParaRPr lang="fa-IR"/>
          </a:p>
        </p:txBody>
      </p:sp>
    </p:spTree>
    <p:extLst>
      <p:ext uri="{BB962C8B-B14F-4D97-AF65-F5344CB8AC3E}">
        <p14:creationId xmlns:p14="http://schemas.microsoft.com/office/powerpoint/2010/main" val="3320568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84</a:t>
            </a:fld>
            <a:endParaRPr lang="fa-IR"/>
          </a:p>
        </p:txBody>
      </p:sp>
    </p:spTree>
    <p:extLst>
      <p:ext uri="{BB962C8B-B14F-4D97-AF65-F5344CB8AC3E}">
        <p14:creationId xmlns:p14="http://schemas.microsoft.com/office/powerpoint/2010/main" val="33489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85</a:t>
            </a:fld>
            <a:endParaRPr lang="fa-IR"/>
          </a:p>
        </p:txBody>
      </p:sp>
    </p:spTree>
    <p:extLst>
      <p:ext uri="{BB962C8B-B14F-4D97-AF65-F5344CB8AC3E}">
        <p14:creationId xmlns:p14="http://schemas.microsoft.com/office/powerpoint/2010/main" val="2435033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86</a:t>
            </a:fld>
            <a:endParaRPr lang="fa-IR"/>
          </a:p>
        </p:txBody>
      </p:sp>
    </p:spTree>
    <p:extLst>
      <p:ext uri="{BB962C8B-B14F-4D97-AF65-F5344CB8AC3E}">
        <p14:creationId xmlns:p14="http://schemas.microsoft.com/office/powerpoint/2010/main" val="2070533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5</a:t>
            </a:fld>
            <a:endParaRPr lang="fa-IR"/>
          </a:p>
        </p:txBody>
      </p:sp>
    </p:spTree>
    <p:extLst>
      <p:ext uri="{BB962C8B-B14F-4D97-AF65-F5344CB8AC3E}">
        <p14:creationId xmlns:p14="http://schemas.microsoft.com/office/powerpoint/2010/main" val="2444434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lgn="r" rtl="1">
              <a:lnSpc>
                <a:spcPct val="115000"/>
              </a:lnSpc>
              <a:spcBef>
                <a:spcPts val="0"/>
              </a:spcBef>
              <a:spcAft>
                <a:spcPts val="1000"/>
              </a:spcAft>
              <a:buFont typeface="Wingdings" panose="05000000000000000000" pitchFamily="2" charset="2"/>
              <a:buChar char=""/>
            </a:pPr>
            <a:r>
              <a:rPr lang="fa-IR" sz="1200" dirty="0" smtClean="0">
                <a:effectLst/>
                <a:latin typeface="Calibri" panose="020F0502020204030204" pitchFamily="34" charset="0"/>
                <a:ea typeface="Calibri" panose="020F0502020204030204" pitchFamily="34" charset="0"/>
                <a:cs typeface="B Nazanin" panose="00000400000000000000" pitchFamily="2" charset="-78"/>
              </a:rPr>
              <a:t>ارزیابی اولیه بیماران دراین خصوص واطلاع رسانی به سایراعضای کادردرمانی- مراقبتی بیماراز طریق ثبت در گزارش پرستاری</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1000"/>
              </a:spcAft>
              <a:buFont typeface="Wingdings" panose="05000000000000000000" pitchFamily="2" charset="2"/>
              <a:buChar char=""/>
            </a:pPr>
            <a:r>
              <a:rPr lang="fa-IR" sz="1200" dirty="0" smtClean="0">
                <a:effectLst/>
                <a:latin typeface="Calibri" panose="020F0502020204030204" pitchFamily="34" charset="0"/>
                <a:ea typeface="Calibri" panose="020F0502020204030204" pitchFamily="34" charset="0"/>
                <a:cs typeface="B Nazanin" panose="00000400000000000000" pitchFamily="2" charset="-78"/>
              </a:rPr>
              <a:t>استفاده ازتشک مواج دربیماران مستعد زخم بستر</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1000"/>
              </a:spcAft>
              <a:buFont typeface="Wingdings" panose="05000000000000000000" pitchFamily="2" charset="2"/>
              <a:buChar char=""/>
            </a:pPr>
            <a:r>
              <a:rPr lang="fa-IR" sz="1200" dirty="0" smtClean="0">
                <a:effectLst/>
                <a:latin typeface="Calibri" panose="020F0502020204030204" pitchFamily="34" charset="0"/>
                <a:ea typeface="Calibri" panose="020F0502020204030204" pitchFamily="34" charset="0"/>
                <a:cs typeface="B Nazanin" panose="00000400000000000000" pitchFamily="2" charset="-78"/>
              </a:rPr>
              <a:t>اجرای پروتکل تغییرپوزیسشن</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1000"/>
              </a:spcAft>
              <a:buFont typeface="Wingdings" panose="05000000000000000000" pitchFamily="2" charset="2"/>
              <a:buChar char=""/>
            </a:pPr>
            <a:r>
              <a:rPr lang="fa-IR" sz="1200" dirty="0" smtClean="0">
                <a:effectLst/>
                <a:latin typeface="Calibri" panose="020F0502020204030204" pitchFamily="34" charset="0"/>
                <a:ea typeface="Calibri" panose="020F0502020204030204" pitchFamily="34" charset="0"/>
                <a:cs typeface="B Nazanin" panose="00000400000000000000" pitchFamily="2" charset="-78"/>
              </a:rPr>
              <a:t>آموزش موارد خودمراقبتی به بیمار</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r>
              <a:rPr lang="fa-IR" sz="1200" dirty="0" smtClean="0">
                <a:effectLst/>
                <a:latin typeface="Calibri" panose="020F0502020204030204" pitchFamily="34" charset="0"/>
                <a:ea typeface="Calibri" panose="020F0502020204030204" pitchFamily="34" charset="0"/>
                <a:cs typeface="B Nazanin" panose="00000400000000000000" pitchFamily="2" charset="-78"/>
              </a:rPr>
              <a:t>آموزش به نیروهای کمک بهیار درخصوص شناسایی علائم اولیه وراهکارهای پیشگیرانه زخم بستر</a:t>
            </a:r>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87</a:t>
            </a:fld>
            <a:endParaRPr lang="fa-IR"/>
          </a:p>
        </p:txBody>
      </p:sp>
    </p:spTree>
    <p:extLst>
      <p:ext uri="{BB962C8B-B14F-4D97-AF65-F5344CB8AC3E}">
        <p14:creationId xmlns:p14="http://schemas.microsoft.com/office/powerpoint/2010/main" val="4144611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1"/>
            <a:r>
              <a:rPr lang="fa-IR" sz="1200" b="0" i="0" kern="1200" dirty="0" smtClean="0">
                <a:solidFill>
                  <a:schemeClr val="tx1"/>
                </a:solidFill>
                <a:effectLst/>
                <a:latin typeface="+mn-lt"/>
                <a:ea typeface="+mn-ea"/>
                <a:cs typeface="+mn-cs"/>
              </a:rPr>
              <a:t/>
            </a:r>
            <a:br>
              <a:rPr lang="fa-IR" sz="1200" b="0" i="0" kern="1200" dirty="0" smtClean="0">
                <a:solidFill>
                  <a:schemeClr val="tx1"/>
                </a:solidFill>
                <a:effectLst/>
                <a:latin typeface="+mn-lt"/>
                <a:ea typeface="+mn-ea"/>
                <a:cs typeface="+mn-cs"/>
              </a:rPr>
            </a:br>
            <a:r>
              <a:rPr lang="fa-IR" sz="1200" b="0" i="0" kern="1200" dirty="0" smtClean="0">
                <a:solidFill>
                  <a:schemeClr val="tx1"/>
                </a:solidFill>
                <a:effectLst/>
                <a:latin typeface="+mn-lt"/>
                <a:ea typeface="+mn-ea"/>
                <a:cs typeface="+mn-cs"/>
              </a:rPr>
              <a:t>درک حسی</a:t>
            </a:r>
          </a:p>
          <a:p>
            <a:pPr rtl="1"/>
            <a:r>
              <a:rPr lang="en-US" sz="1200" b="0" i="0" kern="1200" dirty="0" smtClean="0">
                <a:solidFill>
                  <a:schemeClr val="tx1"/>
                </a:solidFill>
                <a:effectLst/>
                <a:latin typeface="+mn-lt"/>
                <a:ea typeface="+mn-ea"/>
                <a:cs typeface="+mn-cs"/>
              </a:rPr>
              <a:t>Sensory Perception</a:t>
            </a:r>
          </a:p>
          <a:p>
            <a:pPr rtl="1"/>
            <a:r>
              <a:rPr lang="en-US" sz="1200" b="0" i="0" kern="1200" dirty="0" smtClean="0">
                <a:solidFill>
                  <a:schemeClr val="tx1"/>
                </a:solidFill>
                <a:effectLst/>
                <a:latin typeface="+mn-lt"/>
                <a:ea typeface="+mn-ea"/>
                <a:cs typeface="+mn-cs"/>
              </a:rPr>
              <a:t>2</a:t>
            </a:r>
          </a:p>
          <a:p>
            <a:pPr rtl="1"/>
            <a:r>
              <a:rPr lang="fa-IR" sz="1200" b="0" i="0" kern="1200" dirty="0" smtClean="0">
                <a:solidFill>
                  <a:schemeClr val="tx1"/>
                </a:solidFill>
                <a:effectLst/>
                <a:latin typeface="+mn-lt"/>
                <a:ea typeface="+mn-ea"/>
                <a:cs typeface="+mn-cs"/>
              </a:rPr>
              <a:t>رطوبت پوست</a:t>
            </a:r>
          </a:p>
          <a:p>
            <a:pPr rtl="1"/>
            <a:r>
              <a:rPr lang="en-US" sz="1200" b="0" i="0" kern="1200" dirty="0" smtClean="0">
                <a:solidFill>
                  <a:schemeClr val="tx1"/>
                </a:solidFill>
                <a:effectLst/>
                <a:latin typeface="+mn-lt"/>
                <a:ea typeface="+mn-ea"/>
                <a:cs typeface="+mn-cs"/>
              </a:rPr>
              <a:t>Moisture</a:t>
            </a:r>
          </a:p>
          <a:p>
            <a:pPr rtl="1"/>
            <a:r>
              <a:rPr lang="en-US" sz="1200" b="0" i="0" kern="1200" dirty="0" smtClean="0">
                <a:solidFill>
                  <a:schemeClr val="tx1"/>
                </a:solidFill>
                <a:effectLst/>
                <a:latin typeface="+mn-lt"/>
                <a:ea typeface="+mn-ea"/>
                <a:cs typeface="+mn-cs"/>
              </a:rPr>
              <a:t>3</a:t>
            </a:r>
          </a:p>
          <a:p>
            <a:pPr rtl="1"/>
            <a:r>
              <a:rPr lang="fa-IR" sz="1200" b="0" i="0" kern="1200" dirty="0" smtClean="0">
                <a:solidFill>
                  <a:schemeClr val="tx1"/>
                </a:solidFill>
                <a:effectLst/>
                <a:latin typeface="+mn-lt"/>
                <a:ea typeface="+mn-ea"/>
                <a:cs typeface="+mn-cs"/>
              </a:rPr>
              <a:t>فعالیت</a:t>
            </a:r>
          </a:p>
          <a:p>
            <a:pPr rtl="1"/>
            <a:r>
              <a:rPr lang="en-US" sz="1200" b="0" i="0" kern="1200" dirty="0" smtClean="0">
                <a:solidFill>
                  <a:schemeClr val="tx1"/>
                </a:solidFill>
                <a:effectLst/>
                <a:latin typeface="+mn-lt"/>
                <a:ea typeface="+mn-ea"/>
                <a:cs typeface="+mn-cs"/>
              </a:rPr>
              <a:t>Activity</a:t>
            </a:r>
          </a:p>
          <a:p>
            <a:pPr rtl="1"/>
            <a:r>
              <a:rPr lang="en-US" sz="1200" b="0" i="0" kern="1200" dirty="0" smtClean="0">
                <a:solidFill>
                  <a:schemeClr val="tx1"/>
                </a:solidFill>
                <a:effectLst/>
                <a:latin typeface="+mn-lt"/>
                <a:ea typeface="+mn-ea"/>
                <a:cs typeface="+mn-cs"/>
              </a:rPr>
              <a:t>4</a:t>
            </a:r>
          </a:p>
          <a:p>
            <a:pPr rtl="1"/>
            <a:r>
              <a:rPr lang="fa-IR" sz="1200" b="0" i="0" kern="1200" dirty="0" smtClean="0">
                <a:solidFill>
                  <a:schemeClr val="tx1"/>
                </a:solidFill>
                <a:effectLst/>
                <a:latin typeface="+mn-lt"/>
                <a:ea typeface="+mn-ea"/>
                <a:cs typeface="+mn-cs"/>
              </a:rPr>
              <a:t>تحرک</a:t>
            </a:r>
          </a:p>
          <a:p>
            <a:pPr rtl="1"/>
            <a:r>
              <a:rPr lang="en-US" sz="1200" b="0" i="0" kern="1200" dirty="0" smtClean="0">
                <a:solidFill>
                  <a:schemeClr val="tx1"/>
                </a:solidFill>
                <a:effectLst/>
                <a:latin typeface="+mn-lt"/>
                <a:ea typeface="+mn-ea"/>
                <a:cs typeface="+mn-cs"/>
              </a:rPr>
              <a:t>Mobility</a:t>
            </a:r>
          </a:p>
          <a:p>
            <a:pPr rtl="1"/>
            <a:r>
              <a:rPr lang="en-US" sz="1200" b="0" i="0" kern="1200" dirty="0" smtClean="0">
                <a:solidFill>
                  <a:schemeClr val="tx1"/>
                </a:solidFill>
                <a:effectLst/>
                <a:latin typeface="+mn-lt"/>
                <a:ea typeface="+mn-ea"/>
                <a:cs typeface="+mn-cs"/>
              </a:rPr>
              <a:t>5</a:t>
            </a:r>
          </a:p>
          <a:p>
            <a:pPr rtl="1"/>
            <a:r>
              <a:rPr lang="fa-IR" sz="1200" b="0" i="0" kern="1200" dirty="0" smtClean="0">
                <a:solidFill>
                  <a:schemeClr val="tx1"/>
                </a:solidFill>
                <a:effectLst/>
                <a:latin typeface="+mn-lt"/>
                <a:ea typeface="+mn-ea"/>
                <a:cs typeface="+mn-cs"/>
              </a:rPr>
              <a:t>تغذیه</a:t>
            </a:r>
          </a:p>
          <a:p>
            <a:pPr rtl="1"/>
            <a:r>
              <a:rPr lang="en-US" sz="1200" b="0" i="0" kern="1200" dirty="0" smtClean="0">
                <a:solidFill>
                  <a:schemeClr val="tx1"/>
                </a:solidFill>
                <a:effectLst/>
                <a:latin typeface="+mn-lt"/>
                <a:ea typeface="+mn-ea"/>
                <a:cs typeface="+mn-cs"/>
              </a:rPr>
              <a:t>Nutrition</a:t>
            </a:r>
          </a:p>
          <a:p>
            <a:pPr rtl="1"/>
            <a:r>
              <a:rPr lang="en-US" sz="1200" b="0" i="0" kern="1200" dirty="0" smtClean="0">
                <a:solidFill>
                  <a:schemeClr val="tx1"/>
                </a:solidFill>
                <a:effectLst/>
                <a:latin typeface="+mn-lt"/>
                <a:ea typeface="+mn-ea"/>
                <a:cs typeface="+mn-cs"/>
              </a:rPr>
              <a:t>6</a:t>
            </a:r>
          </a:p>
          <a:p>
            <a:pPr rtl="1"/>
            <a:r>
              <a:rPr lang="fa-IR" sz="1200" b="0" i="0" kern="1200" dirty="0" smtClean="0">
                <a:solidFill>
                  <a:schemeClr val="tx1"/>
                </a:solidFill>
                <a:effectLst/>
                <a:latin typeface="+mn-lt"/>
                <a:ea typeface="+mn-ea"/>
                <a:cs typeface="+mn-cs"/>
              </a:rPr>
              <a:t>اصطکاک و کشش</a:t>
            </a:r>
          </a:p>
          <a:p>
            <a:pPr rtl="1"/>
            <a:r>
              <a:rPr lang="en-US" sz="1200" b="0" i="0" kern="1200" dirty="0" smtClean="0">
                <a:solidFill>
                  <a:schemeClr val="tx1"/>
                </a:solidFill>
                <a:effectLst/>
                <a:latin typeface="+mn-lt"/>
                <a:ea typeface="+mn-ea"/>
                <a:cs typeface="+mn-cs"/>
              </a:rPr>
              <a:t>Friction &amp; Shear</a:t>
            </a:r>
          </a:p>
          <a:p>
            <a:pPr rtl="1"/>
            <a:r>
              <a:rPr lang="en-US" sz="1200" b="0" i="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88</a:t>
            </a:fld>
            <a:endParaRPr lang="fa-IR"/>
          </a:p>
        </p:txBody>
      </p:sp>
    </p:spTree>
    <p:extLst>
      <p:ext uri="{BB962C8B-B14F-4D97-AF65-F5344CB8AC3E}">
        <p14:creationId xmlns:p14="http://schemas.microsoft.com/office/powerpoint/2010/main" val="3711452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90</a:t>
            </a:fld>
            <a:endParaRPr lang="fa-IR"/>
          </a:p>
        </p:txBody>
      </p:sp>
    </p:spTree>
    <p:extLst>
      <p:ext uri="{BB962C8B-B14F-4D97-AF65-F5344CB8AC3E}">
        <p14:creationId xmlns:p14="http://schemas.microsoft.com/office/powerpoint/2010/main" val="772414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91</a:t>
            </a:fld>
            <a:endParaRPr lang="fa-IR"/>
          </a:p>
        </p:txBody>
      </p:sp>
    </p:spTree>
    <p:extLst>
      <p:ext uri="{BB962C8B-B14F-4D97-AF65-F5344CB8AC3E}">
        <p14:creationId xmlns:p14="http://schemas.microsoft.com/office/powerpoint/2010/main" val="3180943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92</a:t>
            </a:fld>
            <a:endParaRPr lang="fa-IR"/>
          </a:p>
        </p:txBody>
      </p:sp>
    </p:spTree>
    <p:extLst>
      <p:ext uri="{BB962C8B-B14F-4D97-AF65-F5344CB8AC3E}">
        <p14:creationId xmlns:p14="http://schemas.microsoft.com/office/powerpoint/2010/main" val="2652232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93</a:t>
            </a:fld>
            <a:endParaRPr lang="fa-IR"/>
          </a:p>
        </p:txBody>
      </p:sp>
    </p:spTree>
    <p:extLst>
      <p:ext uri="{BB962C8B-B14F-4D97-AF65-F5344CB8AC3E}">
        <p14:creationId xmlns:p14="http://schemas.microsoft.com/office/powerpoint/2010/main" val="2732597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94</a:t>
            </a:fld>
            <a:endParaRPr lang="fa-IR"/>
          </a:p>
        </p:txBody>
      </p:sp>
    </p:spTree>
    <p:extLst>
      <p:ext uri="{BB962C8B-B14F-4D97-AF65-F5344CB8AC3E}">
        <p14:creationId xmlns:p14="http://schemas.microsoft.com/office/powerpoint/2010/main" val="2882144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97</a:t>
            </a:fld>
            <a:endParaRPr lang="fa-IR"/>
          </a:p>
        </p:txBody>
      </p:sp>
    </p:spTree>
    <p:extLst>
      <p:ext uri="{BB962C8B-B14F-4D97-AF65-F5344CB8AC3E}">
        <p14:creationId xmlns:p14="http://schemas.microsoft.com/office/powerpoint/2010/main" val="2798625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1"/>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98</a:t>
            </a:fld>
            <a:endParaRPr lang="fa-IR"/>
          </a:p>
        </p:txBody>
      </p:sp>
    </p:spTree>
    <p:extLst>
      <p:ext uri="{BB962C8B-B14F-4D97-AF65-F5344CB8AC3E}">
        <p14:creationId xmlns:p14="http://schemas.microsoft.com/office/powerpoint/2010/main" val="3823203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a:t>
            </a:r>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99</a:t>
            </a:fld>
            <a:endParaRPr lang="fa-IR"/>
          </a:p>
        </p:txBody>
      </p:sp>
    </p:spTree>
    <p:extLst>
      <p:ext uri="{BB962C8B-B14F-4D97-AF65-F5344CB8AC3E}">
        <p14:creationId xmlns:p14="http://schemas.microsoft.com/office/powerpoint/2010/main" val="173197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15</a:t>
            </a:fld>
            <a:endParaRPr lang="fa-IR"/>
          </a:p>
        </p:txBody>
      </p:sp>
    </p:spTree>
    <p:extLst>
      <p:ext uri="{BB962C8B-B14F-4D97-AF65-F5344CB8AC3E}">
        <p14:creationId xmlns:p14="http://schemas.microsoft.com/office/powerpoint/2010/main" val="361148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17</a:t>
            </a:fld>
            <a:endParaRPr lang="fa-IR"/>
          </a:p>
        </p:txBody>
      </p:sp>
    </p:spTree>
    <p:extLst>
      <p:ext uri="{BB962C8B-B14F-4D97-AF65-F5344CB8AC3E}">
        <p14:creationId xmlns:p14="http://schemas.microsoft.com/office/powerpoint/2010/main" val="399616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18</a:t>
            </a:fld>
            <a:endParaRPr lang="fa-IR"/>
          </a:p>
        </p:txBody>
      </p:sp>
    </p:spTree>
    <p:extLst>
      <p:ext uri="{BB962C8B-B14F-4D97-AF65-F5344CB8AC3E}">
        <p14:creationId xmlns:p14="http://schemas.microsoft.com/office/powerpoint/2010/main" val="3645310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26</a:t>
            </a:fld>
            <a:endParaRPr lang="fa-IR"/>
          </a:p>
        </p:txBody>
      </p:sp>
    </p:spTree>
    <p:extLst>
      <p:ext uri="{BB962C8B-B14F-4D97-AF65-F5344CB8AC3E}">
        <p14:creationId xmlns:p14="http://schemas.microsoft.com/office/powerpoint/2010/main" val="2761521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28</a:t>
            </a:fld>
            <a:endParaRPr lang="fa-IR"/>
          </a:p>
        </p:txBody>
      </p:sp>
    </p:spTree>
    <p:extLst>
      <p:ext uri="{BB962C8B-B14F-4D97-AF65-F5344CB8AC3E}">
        <p14:creationId xmlns:p14="http://schemas.microsoft.com/office/powerpoint/2010/main" val="2282705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29</a:t>
            </a:fld>
            <a:endParaRPr lang="fa-IR"/>
          </a:p>
        </p:txBody>
      </p:sp>
    </p:spTree>
    <p:extLst>
      <p:ext uri="{BB962C8B-B14F-4D97-AF65-F5344CB8AC3E}">
        <p14:creationId xmlns:p14="http://schemas.microsoft.com/office/powerpoint/2010/main" val="1854911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6C1C0-0915-45AD-BA87-EC938A27D7EA}" type="slidenum">
              <a:rPr lang="fa-IR" smtClean="0"/>
              <a:pPr/>
              <a:t>44</a:t>
            </a:fld>
            <a:endParaRPr lang="fa-IR"/>
          </a:p>
        </p:txBody>
      </p:sp>
    </p:spTree>
    <p:extLst>
      <p:ext uri="{BB962C8B-B14F-4D97-AF65-F5344CB8AC3E}">
        <p14:creationId xmlns:p14="http://schemas.microsoft.com/office/powerpoint/2010/main" val="3164178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0.xml"/><Relationship Id="rId1" Type="http://schemas.openxmlformats.org/officeDocument/2006/relationships/themeOverride" Target="../theme/themeOverride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1.xml"/><Relationship Id="rId1" Type="http://schemas.openxmlformats.org/officeDocument/2006/relationships/themeOverride" Target="../theme/themeOverride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2.xml"/><Relationship Id="rId1" Type="http://schemas.openxmlformats.org/officeDocument/2006/relationships/themeOverride" Target="../theme/themeOverride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3.xml"/><Relationship Id="rId1" Type="http://schemas.openxmlformats.org/officeDocument/2006/relationships/themeOverride" Target="../theme/themeOverride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4.xml"/><Relationship Id="rId1" Type="http://schemas.openxmlformats.org/officeDocument/2006/relationships/themeOverride" Target="../theme/themeOverride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5.xml"/><Relationship Id="rId1" Type="http://schemas.openxmlformats.org/officeDocument/2006/relationships/themeOverride" Target="../theme/themeOverride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6.xml"/><Relationship Id="rId1" Type="http://schemas.openxmlformats.org/officeDocument/2006/relationships/themeOverride" Target="../theme/themeOverride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7.xml"/><Relationship Id="rId1" Type="http://schemas.openxmlformats.org/officeDocument/2006/relationships/themeOverride" Target="../theme/themeOverride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8.xml"/><Relationship Id="rId1" Type="http://schemas.openxmlformats.org/officeDocument/2006/relationships/themeOverride" Target="../theme/themeOverride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9.xml"/><Relationship Id="rId1" Type="http://schemas.openxmlformats.org/officeDocument/2006/relationships/themeOverride" Target="../theme/themeOverride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20.xml"/><Relationship Id="rId1" Type="http://schemas.openxmlformats.org/officeDocument/2006/relationships/themeOverride" Target="../theme/themeOverride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21.xml"/><Relationship Id="rId1" Type="http://schemas.openxmlformats.org/officeDocument/2006/relationships/themeOverride" Target="../theme/themeOverride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22.xml"/><Relationship Id="rId1" Type="http://schemas.openxmlformats.org/officeDocument/2006/relationships/themeOverride" Target="../theme/themeOverride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5.xml"/><Relationship Id="rId1" Type="http://schemas.openxmlformats.org/officeDocument/2006/relationships/themeOverride" Target="../theme/themeOverride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6.xml"/><Relationship Id="rId1" Type="http://schemas.openxmlformats.org/officeDocument/2006/relationships/themeOverride" Target="../theme/themeOverride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7.xml"/><Relationship Id="rId1" Type="http://schemas.openxmlformats.org/officeDocument/2006/relationships/themeOverride" Target="../theme/themeOverride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8.xml"/><Relationship Id="rId1" Type="http://schemas.openxmlformats.org/officeDocument/2006/relationships/themeOverride" Target="../theme/themeOverride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9.xml"/><Relationship Id="rId1" Type="http://schemas.openxmlformats.org/officeDocument/2006/relationships/themeOverride" Target="../theme/themeOverride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130426"/>
            <a:ext cx="103632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609600" y="6245225"/>
            <a:ext cx="2844800" cy="476250"/>
          </a:xfrm>
        </p:spPr>
        <p:txBody>
          <a:bodyPr/>
          <a:lstStyle>
            <a:lvl1pPr>
              <a:defRPr/>
            </a:lvl1pPr>
          </a:lstStyle>
          <a:p>
            <a:endParaRPr lang="en-US"/>
          </a:p>
        </p:txBody>
      </p:sp>
      <p:sp>
        <p:nvSpPr>
          <p:cNvPr id="3077" name="Rectangle 5"/>
          <p:cNvSpPr>
            <a:spLocks noGrp="1" noChangeArrowheads="1"/>
          </p:cNvSpPr>
          <p:nvPr>
            <p:ph type="ftr" sz="quarter" idx="3"/>
          </p:nvPr>
        </p:nvSpPr>
        <p:spPr>
          <a:xfrm>
            <a:off x="4165600" y="6245225"/>
            <a:ext cx="3860800" cy="476250"/>
          </a:xfrm>
        </p:spPr>
        <p:txBody>
          <a:bodyPr/>
          <a:lstStyle>
            <a:lvl1pPr>
              <a:defRPr/>
            </a:lvl1pPr>
          </a:lstStyle>
          <a:p>
            <a:endParaRPr lang="en-US"/>
          </a:p>
        </p:txBody>
      </p:sp>
      <p:sp>
        <p:nvSpPr>
          <p:cNvPr id="3078" name="Rectangle 6"/>
          <p:cNvSpPr>
            <a:spLocks noGrp="1" noChangeArrowheads="1"/>
          </p:cNvSpPr>
          <p:nvPr>
            <p:ph type="sldNum" sz="quarter" idx="4"/>
          </p:nvPr>
        </p:nvSpPr>
        <p:spPr>
          <a:xfrm>
            <a:off x="8737600" y="6245225"/>
            <a:ext cx="2844800" cy="476250"/>
          </a:xfrm>
        </p:spPr>
        <p:txBody>
          <a:bodyPr/>
          <a:lstStyle>
            <a:lvl1pPr>
              <a:defRPr/>
            </a:lvl1pPr>
          </a:lstStyle>
          <a:p>
            <a:fld id="{7D5DFA3D-C488-4996-BF75-8DBFE79B8BC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FCCF9F-F469-4384-A99B-70E974F0D36B}"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657851" y="6557963"/>
            <a:ext cx="2669116" cy="227012"/>
          </a:xfrm>
        </p:spPr>
        <p:txBody>
          <a:bodyPr/>
          <a:lstStyle>
            <a:lvl1pPr>
              <a:defRPr/>
            </a:lvl1pPr>
            <a:extLst/>
          </a:lstStyle>
          <a:p>
            <a:pPr>
              <a:defRPr/>
            </a:pPr>
            <a:fld id="{1F61C139-3C4F-4C6E-AC0B-A18A0F5CCD7C}"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609600" y="6556375"/>
            <a:ext cx="4876800" cy="228600"/>
          </a:xfrm>
        </p:spPr>
        <p:txBody>
          <a:bodyPr/>
          <a:lstStyle>
            <a:lvl1pPr>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339667" y="6553200"/>
            <a:ext cx="783167" cy="228600"/>
          </a:xfrm>
        </p:spPr>
        <p:txBody>
          <a:bodyPr/>
          <a:lstStyle>
            <a:lvl1pPr>
              <a:defRPr smtClean="0"/>
            </a:lvl1pPr>
          </a:lstStyle>
          <a:p>
            <a:pPr>
              <a:defRPr/>
            </a:pPr>
            <a:fld id="{D867B2D2-A647-4636-B971-F58BD996B52D}"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4633121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5" name="Straight Connector 4"/>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lgn="r" rtl="1" fontAlgn="auto">
              <a:spcBef>
                <a:spcPts val="0"/>
              </a:spcBef>
              <a:spcAft>
                <a:spcPts val="0"/>
              </a:spcAft>
              <a:defRPr/>
            </a:pPr>
            <a:endParaRPr lang="en-US" dirty="0">
              <a:solidFill>
                <a:prstClr val="black"/>
              </a:solidFill>
              <a:latin typeface="Trebuchet MS"/>
              <a:cs typeface="Arial" panose="020B0604020202020204" pitchFamily="34" charset="0"/>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F858FC97-7BA9-4A35-AD86-FC95663D214D}" type="datetimeFigureOut">
              <a:rPr lang="fa-IR"/>
              <a:pPr>
                <a:defRPr/>
              </a:pPr>
              <a:t>1440/06/06</a:t>
            </a:fld>
            <a:endParaRPr lang="fa-IR"/>
          </a:p>
        </p:txBody>
      </p:sp>
      <p:sp>
        <p:nvSpPr>
          <p:cNvPr id="7" name="Footer Placeholder 17"/>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lang="fa-IR"/>
          </a:p>
        </p:txBody>
      </p:sp>
      <p:sp>
        <p:nvSpPr>
          <p:cNvPr id="8" name="Slide Number Placeholder 28"/>
          <p:cNvSpPr>
            <a:spLocks noGrp="1"/>
          </p:cNvSpPr>
          <p:nvPr>
            <p:ph type="sldNum" sz="quarter" idx="12"/>
          </p:nvPr>
        </p:nvSpPr>
        <p:spPr>
          <a:xfrm>
            <a:off x="10507134" y="6556375"/>
            <a:ext cx="785284" cy="228600"/>
          </a:xfrm>
        </p:spPr>
        <p:txBody>
          <a:bodyPr/>
          <a:lstStyle>
            <a:lvl1pPr>
              <a:defRPr smtClean="0">
                <a:solidFill>
                  <a:srgbClr val="FFFFFF"/>
                </a:solidFill>
              </a:defRPr>
            </a:lvl1pPr>
          </a:lstStyle>
          <a:p>
            <a:pPr>
              <a:defRPr/>
            </a:pPr>
            <a:fld id="{CF4C6CBA-8F43-400B-9120-4F3C1E2DA2C5}" type="slidenum">
              <a:rPr lang="fa-IR"/>
              <a:pPr>
                <a:defRPr/>
              </a:pPr>
              <a:t>‹#›</a:t>
            </a:fld>
            <a:endParaRPr lang="fa-IR"/>
          </a:p>
        </p:txBody>
      </p:sp>
    </p:spTree>
    <p:extLst>
      <p:ext uri="{BB962C8B-B14F-4D97-AF65-F5344CB8AC3E}">
        <p14:creationId xmlns:p14="http://schemas.microsoft.com/office/powerpoint/2010/main" val="284811858"/>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758F2A1-079F-4200-AB91-8345614F4589}"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D0AA5EA4-994B-42C1-995A-1B7736AC5B61}"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2845864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BA38117A-74BA-49AE-919C-6EEA85AF8F17}"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978901" y="6554788"/>
            <a:ext cx="783167" cy="228600"/>
          </a:xfrm>
        </p:spPr>
        <p:txBody>
          <a:bodyPr/>
          <a:lstStyle>
            <a:lvl1pPr>
              <a:defRPr smtClean="0"/>
            </a:lvl1pPr>
          </a:lstStyle>
          <a:p>
            <a:pPr>
              <a:defRPr/>
            </a:pPr>
            <a:fld id="{6DA9F14C-76CE-448E-8089-2B09B6BC827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68838797"/>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3AA9A8B-1DB3-405C-B4F3-EE9F74C887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18367729-EDD3-4B27-BE71-39A1970508DA}"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7642391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5BED7366-0508-4249-8486-FD9526734090}" type="datetimeFigureOut">
              <a:rPr lang="fa-IR">
                <a:solidFill>
                  <a:srgbClr val="B13F9A"/>
                </a:solidFill>
              </a:rPr>
              <a:pPr>
                <a:defRPr/>
              </a:pPr>
              <a:t>1440/06/06</a:t>
            </a:fld>
            <a:endParaRPr lang="fa-IR">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DD74B1D8-256F-4BD7-9DC3-646F0F9FE88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464253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08006E28-5A2F-425A-9A71-916FC032C2D5}"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8C1B04F5-7EF9-484D-8305-DD0F17EDCF99}"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3560468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02A362E-5947-413F-956A-CC6E8DBC5937}" type="datetimeFigureOut">
              <a:rPr lang="fa-IR">
                <a:solidFill>
                  <a:srgbClr val="B13F9A"/>
                </a:solidFill>
              </a:rPr>
              <a:pPr>
                <a:defRPr/>
              </a:pPr>
              <a:t>1440/06/06</a:t>
            </a:fld>
            <a:endParaRPr lang="fa-IR">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A3750F26-1A3E-42EB-8BE8-1A7548995E2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712803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E062863A-DE8D-44DA-942D-3977CB9D09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BA64FC2B-BC78-4D7D-8DBC-2600DF17441F}"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0349898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6" name="Rectangle 5"/>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1B7B81C0-82F2-4598-B695-B40DA2A40955}" type="datetimeFigureOut">
              <a:rPr lang="fa-IR">
                <a:solidFill>
                  <a:srgbClr val="F4E7ED"/>
                </a:solidFill>
              </a:rPr>
              <a:pPr>
                <a:defRPr/>
              </a:pPr>
              <a:t>1440/06/06</a:t>
            </a:fld>
            <a:endParaRPr lang="fa-IR">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fa-IR">
              <a:solidFill>
                <a:srgbClr val="F4E7ED"/>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B56F1EFC-E59A-4790-8F68-A8B95DED3767}" type="slidenum">
              <a:rPr lang="fa-IR">
                <a:solidFill>
                  <a:srgbClr val="F4E7ED"/>
                </a:solidFill>
              </a:rPr>
              <a:pPr>
                <a:defRPr/>
              </a:pPr>
              <a:t>‹#›</a:t>
            </a:fld>
            <a:endParaRPr lang="fa-IR">
              <a:solidFill>
                <a:srgbClr val="F4E7ED"/>
              </a:solidFill>
            </a:endParaRPr>
          </a:p>
        </p:txBody>
      </p:sp>
    </p:spTree>
    <p:extLst>
      <p:ext uri="{BB962C8B-B14F-4D97-AF65-F5344CB8AC3E}">
        <p14:creationId xmlns:p14="http://schemas.microsoft.com/office/powerpoint/2010/main" val="109346559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57DD97-D792-4C15-949E-7E379BBF88C4}" type="slidenum">
              <a:rPr lang="en-US"/>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5A7198A6-DC6F-4C32-9917-775A32BAF1D0}"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47FB66DF-8213-4A78-A7A5-078E5B09F1E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7694938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657851" y="6557963"/>
            <a:ext cx="2669116" cy="227012"/>
          </a:xfrm>
        </p:spPr>
        <p:txBody>
          <a:bodyPr/>
          <a:lstStyle>
            <a:lvl1pPr>
              <a:defRPr/>
            </a:lvl1pPr>
            <a:extLst/>
          </a:lstStyle>
          <a:p>
            <a:pPr>
              <a:defRPr/>
            </a:pPr>
            <a:fld id="{1F61C139-3C4F-4C6E-AC0B-A18A0F5CCD7C}"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609600" y="6556375"/>
            <a:ext cx="4876800" cy="228600"/>
          </a:xfrm>
        </p:spPr>
        <p:txBody>
          <a:bodyPr/>
          <a:lstStyle>
            <a:lvl1pPr>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339667" y="6553200"/>
            <a:ext cx="783167" cy="228600"/>
          </a:xfrm>
        </p:spPr>
        <p:txBody>
          <a:bodyPr/>
          <a:lstStyle>
            <a:lvl1pPr>
              <a:defRPr smtClean="0"/>
            </a:lvl1pPr>
          </a:lstStyle>
          <a:p>
            <a:pPr>
              <a:defRPr/>
            </a:pPr>
            <a:fld id="{D867B2D2-A647-4636-B971-F58BD996B52D}"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9365358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5" name="Straight Connector 4"/>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lgn="r" rtl="1" fontAlgn="auto">
              <a:spcBef>
                <a:spcPts val="0"/>
              </a:spcBef>
              <a:spcAft>
                <a:spcPts val="0"/>
              </a:spcAft>
              <a:defRPr/>
            </a:pPr>
            <a:endParaRPr lang="en-US" dirty="0">
              <a:solidFill>
                <a:prstClr val="black"/>
              </a:solidFill>
              <a:latin typeface="Trebuchet MS"/>
              <a:cs typeface="Arial" panose="020B0604020202020204" pitchFamily="34" charset="0"/>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F858FC97-7BA9-4A35-AD86-FC95663D214D}" type="datetimeFigureOut">
              <a:rPr lang="fa-IR"/>
              <a:pPr>
                <a:defRPr/>
              </a:pPr>
              <a:t>1440/06/06</a:t>
            </a:fld>
            <a:endParaRPr lang="fa-IR"/>
          </a:p>
        </p:txBody>
      </p:sp>
      <p:sp>
        <p:nvSpPr>
          <p:cNvPr id="7" name="Footer Placeholder 17"/>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lang="fa-IR"/>
          </a:p>
        </p:txBody>
      </p:sp>
      <p:sp>
        <p:nvSpPr>
          <p:cNvPr id="8" name="Slide Number Placeholder 28"/>
          <p:cNvSpPr>
            <a:spLocks noGrp="1"/>
          </p:cNvSpPr>
          <p:nvPr>
            <p:ph type="sldNum" sz="quarter" idx="12"/>
          </p:nvPr>
        </p:nvSpPr>
        <p:spPr>
          <a:xfrm>
            <a:off x="10507134" y="6556375"/>
            <a:ext cx="785284" cy="228600"/>
          </a:xfrm>
        </p:spPr>
        <p:txBody>
          <a:bodyPr/>
          <a:lstStyle>
            <a:lvl1pPr>
              <a:defRPr smtClean="0">
                <a:solidFill>
                  <a:srgbClr val="FFFFFF"/>
                </a:solidFill>
              </a:defRPr>
            </a:lvl1pPr>
          </a:lstStyle>
          <a:p>
            <a:pPr>
              <a:defRPr/>
            </a:pPr>
            <a:fld id="{CF4C6CBA-8F43-400B-9120-4F3C1E2DA2C5}" type="slidenum">
              <a:rPr lang="fa-IR"/>
              <a:pPr>
                <a:defRPr/>
              </a:pPr>
              <a:t>‹#›</a:t>
            </a:fld>
            <a:endParaRPr lang="fa-IR"/>
          </a:p>
        </p:txBody>
      </p:sp>
    </p:spTree>
    <p:extLst>
      <p:ext uri="{BB962C8B-B14F-4D97-AF65-F5344CB8AC3E}">
        <p14:creationId xmlns:p14="http://schemas.microsoft.com/office/powerpoint/2010/main" val="3227179172"/>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758F2A1-079F-4200-AB91-8345614F4589}"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D0AA5EA4-994B-42C1-995A-1B7736AC5B61}"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5514735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BA38117A-74BA-49AE-919C-6EEA85AF8F17}"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978901" y="6554788"/>
            <a:ext cx="783167" cy="228600"/>
          </a:xfrm>
        </p:spPr>
        <p:txBody>
          <a:bodyPr/>
          <a:lstStyle>
            <a:lvl1pPr>
              <a:defRPr smtClean="0"/>
            </a:lvl1pPr>
          </a:lstStyle>
          <a:p>
            <a:pPr>
              <a:defRPr/>
            </a:pPr>
            <a:fld id="{6DA9F14C-76CE-448E-8089-2B09B6BC827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660875442"/>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3AA9A8B-1DB3-405C-B4F3-EE9F74C887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18367729-EDD3-4B27-BE71-39A1970508DA}"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575501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5BED7366-0508-4249-8486-FD9526734090}" type="datetimeFigureOut">
              <a:rPr lang="fa-IR">
                <a:solidFill>
                  <a:srgbClr val="B13F9A"/>
                </a:solidFill>
              </a:rPr>
              <a:pPr>
                <a:defRPr/>
              </a:pPr>
              <a:t>1440/06/06</a:t>
            </a:fld>
            <a:endParaRPr lang="fa-IR">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DD74B1D8-256F-4BD7-9DC3-646F0F9FE88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1834819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08006E28-5A2F-425A-9A71-916FC032C2D5}"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8C1B04F5-7EF9-484D-8305-DD0F17EDCF99}"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1525947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02A362E-5947-413F-956A-CC6E8DBC5937}" type="datetimeFigureOut">
              <a:rPr lang="fa-IR">
                <a:solidFill>
                  <a:srgbClr val="B13F9A"/>
                </a:solidFill>
              </a:rPr>
              <a:pPr>
                <a:defRPr/>
              </a:pPr>
              <a:t>1440/06/06</a:t>
            </a:fld>
            <a:endParaRPr lang="fa-IR">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A3750F26-1A3E-42EB-8BE8-1A7548995E2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5187709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E062863A-DE8D-44DA-942D-3977CB9D09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BA64FC2B-BC78-4D7D-8DBC-2600DF17441F}"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4249123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7" descr="J:\NHS CB\Communication\Branding\Templates\Template photos\Elderly lady in chair.JPG"/>
          <p:cNvPicPr>
            <a:picLocks noChangeAspect="1" noChangeArrowheads="1"/>
          </p:cNvPicPr>
          <p:nvPr userDrawn="1"/>
        </p:nvPicPr>
        <p:blipFill>
          <a:blip r:embed="rId2" cstate="print"/>
          <a:srcRect/>
          <a:stretch>
            <a:fillRect/>
          </a:stretch>
        </p:blipFill>
        <p:spPr bwMode="auto">
          <a:xfrm>
            <a:off x="8064500" y="4902200"/>
            <a:ext cx="1752600" cy="1587500"/>
          </a:xfrm>
          <a:prstGeom prst="rect">
            <a:avLst/>
          </a:prstGeom>
          <a:noFill/>
          <a:ln w="9525">
            <a:noFill/>
            <a:miter lim="800000"/>
            <a:headEnd/>
            <a:tailEnd/>
          </a:ln>
        </p:spPr>
      </p:pic>
      <p:pic>
        <p:nvPicPr>
          <p:cNvPr id="6" name="Picture 6" descr="J:\NHS CB\Communication\Branding\Templates\Template photos\Patient in bed.JPG"/>
          <p:cNvPicPr>
            <a:picLocks noChangeAspect="1" noChangeArrowheads="1"/>
          </p:cNvPicPr>
          <p:nvPr userDrawn="1"/>
        </p:nvPicPr>
        <p:blipFill>
          <a:blip r:embed="rId3" cstate="print"/>
          <a:srcRect t="-3" b="-3"/>
          <a:stretch>
            <a:fillRect/>
          </a:stretch>
        </p:blipFill>
        <p:spPr bwMode="auto">
          <a:xfrm>
            <a:off x="9975851" y="3194050"/>
            <a:ext cx="1752600" cy="1587500"/>
          </a:xfrm>
          <a:prstGeom prst="rect">
            <a:avLst/>
          </a:prstGeom>
          <a:noFill/>
          <a:ln w="9525">
            <a:noFill/>
            <a:miter lim="800000"/>
            <a:headEnd/>
            <a:tailEnd/>
          </a:ln>
        </p:spPr>
      </p:pic>
      <p:pic>
        <p:nvPicPr>
          <p:cNvPr id="7" name="Picture 3" descr="J:\NHS CB\Communication\Branding\Templates\Template photos\3 elderly ladies.JPG"/>
          <p:cNvPicPr>
            <a:picLocks noChangeAspect="1" noChangeArrowheads="1"/>
          </p:cNvPicPr>
          <p:nvPr userDrawn="1"/>
        </p:nvPicPr>
        <p:blipFill>
          <a:blip r:embed="rId4" cstate="print"/>
          <a:srcRect/>
          <a:stretch>
            <a:fillRect/>
          </a:stretch>
        </p:blipFill>
        <p:spPr bwMode="auto">
          <a:xfrm>
            <a:off x="4271434" y="3198813"/>
            <a:ext cx="3647017" cy="1587500"/>
          </a:xfrm>
          <a:prstGeom prst="rect">
            <a:avLst/>
          </a:prstGeom>
          <a:noFill/>
          <a:ln w="9525">
            <a:noFill/>
            <a:miter lim="800000"/>
            <a:headEnd/>
            <a:tailEnd/>
          </a:ln>
        </p:spPr>
      </p:pic>
      <p:sp>
        <p:nvSpPr>
          <p:cNvPr id="8" name="Rectangle 7"/>
          <p:cNvSpPr/>
          <p:nvPr userDrawn="1"/>
        </p:nvSpPr>
        <p:spPr>
          <a:xfrm>
            <a:off x="9961033" y="1493838"/>
            <a:ext cx="1752600" cy="1587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hangingPunct="0">
              <a:defRPr/>
            </a:pPr>
            <a:endParaRPr lang="en-GB" sz="1200">
              <a:solidFill>
                <a:prstClr val="white"/>
              </a:solidFill>
              <a:sym typeface="Helvetica" charset="0"/>
            </a:endParaRPr>
          </a:p>
        </p:txBody>
      </p:sp>
      <p:sp>
        <p:nvSpPr>
          <p:cNvPr id="9" name="Rectangle 8"/>
          <p:cNvSpPr/>
          <p:nvPr userDrawn="1"/>
        </p:nvSpPr>
        <p:spPr>
          <a:xfrm>
            <a:off x="8064500" y="3198814"/>
            <a:ext cx="1752600" cy="1589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hangingPunct="0">
              <a:defRPr/>
            </a:pPr>
            <a:endParaRPr lang="en-GB" sz="1200">
              <a:solidFill>
                <a:prstClr val="white"/>
              </a:solidFill>
              <a:sym typeface="Helvetica" charset="0"/>
            </a:endParaRPr>
          </a:p>
        </p:txBody>
      </p:sp>
      <p:sp>
        <p:nvSpPr>
          <p:cNvPr id="10" name="Rectangle 9"/>
          <p:cNvSpPr/>
          <p:nvPr userDrawn="1"/>
        </p:nvSpPr>
        <p:spPr>
          <a:xfrm>
            <a:off x="4271433" y="4902200"/>
            <a:ext cx="1752600" cy="1587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hangingPunct="0">
              <a:defRPr/>
            </a:pPr>
            <a:endParaRPr lang="en-GB" sz="1200">
              <a:solidFill>
                <a:prstClr val="white"/>
              </a:solidFill>
              <a:sym typeface="Helvetica" charset="0"/>
            </a:endParaRPr>
          </a:p>
        </p:txBody>
      </p:sp>
      <p:pic>
        <p:nvPicPr>
          <p:cNvPr id="11" name="Picture 12" descr="NHS_Constitution_RGB.gif"/>
          <p:cNvPicPr>
            <a:picLocks noChangeAspect="1"/>
          </p:cNvPicPr>
          <p:nvPr userDrawn="1"/>
        </p:nvPicPr>
        <p:blipFill>
          <a:blip r:embed="rId5" cstate="print"/>
          <a:srcRect/>
          <a:stretch>
            <a:fillRect/>
          </a:stretch>
        </p:blipFill>
        <p:spPr bwMode="auto">
          <a:xfrm>
            <a:off x="10287001" y="5427664"/>
            <a:ext cx="1477433" cy="1062037"/>
          </a:xfrm>
          <a:prstGeom prst="rect">
            <a:avLst/>
          </a:prstGeom>
          <a:noFill/>
          <a:ln w="9525">
            <a:noFill/>
            <a:miter lim="800000"/>
            <a:headEnd/>
            <a:tailEnd/>
          </a:ln>
        </p:spPr>
      </p:pic>
      <p:sp>
        <p:nvSpPr>
          <p:cNvPr id="12" name="Rectangle 11"/>
          <p:cNvSpPr/>
          <p:nvPr userDrawn="1"/>
        </p:nvSpPr>
        <p:spPr>
          <a:xfrm>
            <a:off x="478367" y="4902200"/>
            <a:ext cx="3649133" cy="1587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hangingPunct="0">
              <a:defRPr/>
            </a:pPr>
            <a:endParaRPr lang="en-GB" sz="1200">
              <a:solidFill>
                <a:prstClr val="white"/>
              </a:solidFill>
              <a:sym typeface="Helvetica" charset="0"/>
            </a:endParaRPr>
          </a:p>
        </p:txBody>
      </p:sp>
      <p:pic>
        <p:nvPicPr>
          <p:cNvPr id="13" name="Picture 3" descr="J:\NHS CB\Communication\Branding\Templates\Template photos\Running child.JPG"/>
          <p:cNvPicPr>
            <a:picLocks noChangeAspect="1" noChangeArrowheads="1"/>
          </p:cNvPicPr>
          <p:nvPr userDrawn="1"/>
        </p:nvPicPr>
        <p:blipFill>
          <a:blip r:embed="rId6" cstate="print"/>
          <a:srcRect/>
          <a:stretch>
            <a:fillRect/>
          </a:stretch>
        </p:blipFill>
        <p:spPr bwMode="auto">
          <a:xfrm>
            <a:off x="478367" y="3173413"/>
            <a:ext cx="1752600" cy="1587500"/>
          </a:xfrm>
          <a:prstGeom prst="rect">
            <a:avLst/>
          </a:prstGeom>
          <a:noFill/>
          <a:ln w="9525">
            <a:noFill/>
            <a:miter lim="800000"/>
            <a:headEnd/>
            <a:tailEnd/>
          </a:ln>
        </p:spPr>
      </p:pic>
      <p:sp>
        <p:nvSpPr>
          <p:cNvPr id="2" name="Title 1"/>
          <p:cNvSpPr>
            <a:spLocks noGrp="1"/>
          </p:cNvSpPr>
          <p:nvPr>
            <p:ph type="ctrTitle"/>
          </p:nvPr>
        </p:nvSpPr>
        <p:spPr>
          <a:xfrm>
            <a:off x="478367" y="1494000"/>
            <a:ext cx="7440000" cy="1587600"/>
          </a:xfrm>
          <a:prstGeom prst="rect">
            <a:avLst/>
          </a:prstGeo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478367" y="2160000"/>
            <a:ext cx="7440000" cy="921600"/>
          </a:xfrm>
          <a:prstGeom prst="rect">
            <a:avLst/>
          </a:prstGeo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20" name="Text Placeholder 19"/>
          <p:cNvSpPr>
            <a:spLocks noGrp="1"/>
          </p:cNvSpPr>
          <p:nvPr>
            <p:ph type="body" sz="quarter" idx="13"/>
          </p:nvPr>
        </p:nvSpPr>
        <p:spPr>
          <a:xfrm>
            <a:off x="478367" y="6019201"/>
            <a:ext cx="3649133" cy="470500"/>
          </a:xfrm>
          <a:prstGeom prst="rect">
            <a:avLst/>
          </a:prstGeo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US" noProof="0" smtClean="0"/>
              <a:t>Click to edit Master text styles</a:t>
            </a:r>
          </a:p>
        </p:txBody>
      </p:sp>
      <p:sp>
        <p:nvSpPr>
          <p:cNvPr id="14" name="Date Placeholder 3"/>
          <p:cNvSpPr>
            <a:spLocks noGrp="1"/>
          </p:cNvSpPr>
          <p:nvPr>
            <p:ph type="dt" sz="half" idx="14"/>
          </p:nvPr>
        </p:nvSpPr>
        <p:spPr>
          <a:xfrm>
            <a:off x="10528301" y="6678614"/>
            <a:ext cx="1200151" cy="179387"/>
          </a:xfrm>
          <a:prstGeom prst="rect">
            <a:avLst/>
          </a:prstGeom>
        </p:spPr>
        <p:txBody>
          <a:bodyPr/>
          <a:lstStyle>
            <a:lvl1pPr defTabSz="457200" hangingPunct="0">
              <a:defRPr sz="1200">
                <a:solidFill>
                  <a:prstClr val="white"/>
                </a:solidFill>
                <a:latin typeface="Helvetica" charset="0"/>
                <a:cs typeface="Helvetica" charset="0"/>
                <a:sym typeface="Helvetica" charset="0"/>
              </a:defRPr>
            </a:lvl1pPr>
          </a:lstStyle>
          <a:p>
            <a:pPr>
              <a:defRPr/>
            </a:pPr>
            <a:fld id="{E14A627E-49D0-4482-BF99-050B1725C59B}" type="datetime1">
              <a:rPr lang="en-GB"/>
              <a:pPr>
                <a:defRPr/>
              </a:pPr>
              <a:t>11/02/2019</a:t>
            </a:fld>
            <a:endParaRPr lang="en-GB"/>
          </a:p>
        </p:txBody>
      </p:sp>
      <p:sp>
        <p:nvSpPr>
          <p:cNvPr id="15" name="Footer Placeholder 4"/>
          <p:cNvSpPr>
            <a:spLocks noGrp="1"/>
          </p:cNvSpPr>
          <p:nvPr>
            <p:ph type="ftr" sz="quarter" idx="15"/>
          </p:nvPr>
        </p:nvSpPr>
        <p:spPr>
          <a:xfrm>
            <a:off x="874185" y="6678614"/>
            <a:ext cx="9654116" cy="179387"/>
          </a:xfrm>
          <a:prstGeom prst="rect">
            <a:avLst/>
          </a:prstGeom>
        </p:spPr>
        <p:txBody>
          <a:bodyPr/>
          <a:lstStyle>
            <a:lvl1pPr defTabSz="457200" hangingPunct="0">
              <a:defRPr sz="1200">
                <a:solidFill>
                  <a:prstClr val="white"/>
                </a:solidFill>
                <a:latin typeface="Helvetica" charset="0"/>
                <a:cs typeface="Helvetica" charset="0"/>
                <a:sym typeface="Helvetica" charset="0"/>
              </a:defRPr>
            </a:lvl1pPr>
          </a:lstStyle>
          <a:p>
            <a:pPr>
              <a:defRPr/>
            </a:pPr>
            <a:r>
              <a:rPr lang="en-GB"/>
              <a:t>NHS | Presentation to [XXXX Company] | [Type Date]</a:t>
            </a:r>
          </a:p>
        </p:txBody>
      </p:sp>
      <p:sp>
        <p:nvSpPr>
          <p:cNvPr id="16" name="Slide Number Placeholder 5"/>
          <p:cNvSpPr>
            <a:spLocks noGrp="1"/>
          </p:cNvSpPr>
          <p:nvPr>
            <p:ph type="sldNum" sz="quarter" idx="16"/>
          </p:nvPr>
        </p:nvSpPr>
        <p:spPr>
          <a:xfrm>
            <a:off x="317500" y="6678614"/>
            <a:ext cx="400051" cy="179387"/>
          </a:xfrm>
          <a:prstGeom prst="rect">
            <a:avLst/>
          </a:prstGeom>
        </p:spPr>
        <p:txBody>
          <a:bodyPr/>
          <a:lstStyle>
            <a:lvl1pPr defTabSz="457200" hangingPunct="0">
              <a:defRPr sz="1200">
                <a:solidFill>
                  <a:prstClr val="white"/>
                </a:solidFill>
                <a:latin typeface="Helvetica" charset="0"/>
                <a:cs typeface="Helvetica" charset="0"/>
                <a:sym typeface="Helvetica" charset="0"/>
              </a:defRPr>
            </a:lvl1pPr>
          </a:lstStyle>
          <a:p>
            <a:pPr>
              <a:defRPr/>
            </a:pPr>
            <a:fld id="{7EDB0366-3B61-431E-9F4F-C7F8E11254E4}" type="slidenum">
              <a:rPr lang="en-GB"/>
              <a:pPr>
                <a:defRPr/>
              </a:pPr>
              <a:t>‹#›</a:t>
            </a:fld>
            <a:endParaRPr lang="en-GB"/>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6" name="Rectangle 5"/>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1B7B81C0-82F2-4598-B695-B40DA2A40955}" type="datetimeFigureOut">
              <a:rPr lang="fa-IR">
                <a:solidFill>
                  <a:srgbClr val="F4E7ED"/>
                </a:solidFill>
              </a:rPr>
              <a:pPr>
                <a:defRPr/>
              </a:pPr>
              <a:t>1440/06/06</a:t>
            </a:fld>
            <a:endParaRPr lang="fa-IR">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fa-IR">
              <a:solidFill>
                <a:srgbClr val="F4E7ED"/>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B56F1EFC-E59A-4790-8F68-A8B95DED3767}" type="slidenum">
              <a:rPr lang="fa-IR">
                <a:solidFill>
                  <a:srgbClr val="F4E7ED"/>
                </a:solidFill>
              </a:rPr>
              <a:pPr>
                <a:defRPr/>
              </a:pPr>
              <a:t>‹#›</a:t>
            </a:fld>
            <a:endParaRPr lang="fa-IR">
              <a:solidFill>
                <a:srgbClr val="F4E7ED"/>
              </a:solidFill>
            </a:endParaRPr>
          </a:p>
        </p:txBody>
      </p:sp>
    </p:spTree>
    <p:extLst>
      <p:ext uri="{BB962C8B-B14F-4D97-AF65-F5344CB8AC3E}">
        <p14:creationId xmlns:p14="http://schemas.microsoft.com/office/powerpoint/2010/main" val="4027087008"/>
      </p:ext>
    </p:extLst>
  </p:cSld>
  <p:clrMapOvr>
    <a:overrideClrMapping bg1="dk1" tx1="lt1" bg2="dk2" tx2="lt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5A7198A6-DC6F-4C32-9917-775A32BAF1D0}"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47FB66DF-8213-4A78-A7A5-078E5B09F1E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980494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657851" y="6557963"/>
            <a:ext cx="2669116" cy="227012"/>
          </a:xfrm>
        </p:spPr>
        <p:txBody>
          <a:bodyPr/>
          <a:lstStyle>
            <a:lvl1pPr>
              <a:defRPr/>
            </a:lvl1pPr>
            <a:extLst/>
          </a:lstStyle>
          <a:p>
            <a:pPr>
              <a:defRPr/>
            </a:pPr>
            <a:fld id="{1F61C139-3C4F-4C6E-AC0B-A18A0F5CCD7C}"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609600" y="6556375"/>
            <a:ext cx="4876800" cy="228600"/>
          </a:xfrm>
        </p:spPr>
        <p:txBody>
          <a:bodyPr/>
          <a:lstStyle>
            <a:lvl1pPr>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339667" y="6553200"/>
            <a:ext cx="783167" cy="228600"/>
          </a:xfrm>
        </p:spPr>
        <p:txBody>
          <a:bodyPr/>
          <a:lstStyle>
            <a:lvl1pPr>
              <a:defRPr smtClean="0"/>
            </a:lvl1pPr>
          </a:lstStyle>
          <a:p>
            <a:pPr>
              <a:defRPr/>
            </a:pPr>
            <a:fld id="{D867B2D2-A647-4636-B971-F58BD996B52D}"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2718472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5" name="Straight Connector 4"/>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lgn="r" rtl="1" fontAlgn="auto">
              <a:spcBef>
                <a:spcPts val="0"/>
              </a:spcBef>
              <a:spcAft>
                <a:spcPts val="0"/>
              </a:spcAft>
              <a:defRPr/>
            </a:pPr>
            <a:endParaRPr lang="en-US" dirty="0">
              <a:solidFill>
                <a:prstClr val="black"/>
              </a:solidFill>
              <a:latin typeface="Trebuchet MS"/>
              <a:cs typeface="Arial" panose="020B0604020202020204" pitchFamily="34" charset="0"/>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F858FC97-7BA9-4A35-AD86-FC95663D214D}" type="datetimeFigureOut">
              <a:rPr lang="fa-IR"/>
              <a:pPr>
                <a:defRPr/>
              </a:pPr>
              <a:t>1440/06/06</a:t>
            </a:fld>
            <a:endParaRPr lang="fa-IR"/>
          </a:p>
        </p:txBody>
      </p:sp>
      <p:sp>
        <p:nvSpPr>
          <p:cNvPr id="7" name="Footer Placeholder 17"/>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lang="fa-IR"/>
          </a:p>
        </p:txBody>
      </p:sp>
      <p:sp>
        <p:nvSpPr>
          <p:cNvPr id="8" name="Slide Number Placeholder 28"/>
          <p:cNvSpPr>
            <a:spLocks noGrp="1"/>
          </p:cNvSpPr>
          <p:nvPr>
            <p:ph type="sldNum" sz="quarter" idx="12"/>
          </p:nvPr>
        </p:nvSpPr>
        <p:spPr>
          <a:xfrm>
            <a:off x="10507134" y="6556375"/>
            <a:ext cx="785284" cy="228600"/>
          </a:xfrm>
        </p:spPr>
        <p:txBody>
          <a:bodyPr/>
          <a:lstStyle>
            <a:lvl1pPr>
              <a:defRPr smtClean="0">
                <a:solidFill>
                  <a:srgbClr val="FFFFFF"/>
                </a:solidFill>
              </a:defRPr>
            </a:lvl1pPr>
          </a:lstStyle>
          <a:p>
            <a:pPr>
              <a:defRPr/>
            </a:pPr>
            <a:fld id="{CF4C6CBA-8F43-400B-9120-4F3C1E2DA2C5}" type="slidenum">
              <a:rPr lang="fa-IR"/>
              <a:pPr>
                <a:defRPr/>
              </a:pPr>
              <a:t>‹#›</a:t>
            </a:fld>
            <a:endParaRPr lang="fa-IR"/>
          </a:p>
        </p:txBody>
      </p:sp>
    </p:spTree>
    <p:extLst>
      <p:ext uri="{BB962C8B-B14F-4D97-AF65-F5344CB8AC3E}">
        <p14:creationId xmlns:p14="http://schemas.microsoft.com/office/powerpoint/2010/main" val="2978769078"/>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758F2A1-079F-4200-AB91-8345614F4589}"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D0AA5EA4-994B-42C1-995A-1B7736AC5B61}"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4902346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BA38117A-74BA-49AE-919C-6EEA85AF8F17}"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978901" y="6554788"/>
            <a:ext cx="783167" cy="228600"/>
          </a:xfrm>
        </p:spPr>
        <p:txBody>
          <a:bodyPr/>
          <a:lstStyle>
            <a:lvl1pPr>
              <a:defRPr smtClean="0"/>
            </a:lvl1pPr>
          </a:lstStyle>
          <a:p>
            <a:pPr>
              <a:defRPr/>
            </a:pPr>
            <a:fld id="{6DA9F14C-76CE-448E-8089-2B09B6BC827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887858834"/>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3AA9A8B-1DB3-405C-B4F3-EE9F74C887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18367729-EDD3-4B27-BE71-39A1970508DA}"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00486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5BED7366-0508-4249-8486-FD9526734090}" type="datetimeFigureOut">
              <a:rPr lang="fa-IR">
                <a:solidFill>
                  <a:srgbClr val="B13F9A"/>
                </a:solidFill>
              </a:rPr>
              <a:pPr>
                <a:defRPr/>
              </a:pPr>
              <a:t>1440/06/06</a:t>
            </a:fld>
            <a:endParaRPr lang="fa-IR">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DD74B1D8-256F-4BD7-9DC3-646F0F9FE88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676648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08006E28-5A2F-425A-9A71-916FC032C2D5}"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8C1B04F5-7EF9-484D-8305-DD0F17EDCF99}"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3843282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02A362E-5947-413F-956A-CC6E8DBC5937}" type="datetimeFigureOut">
              <a:rPr lang="fa-IR">
                <a:solidFill>
                  <a:srgbClr val="B13F9A"/>
                </a:solidFill>
              </a:rPr>
              <a:pPr>
                <a:defRPr/>
              </a:pPr>
              <a:t>1440/06/06</a:t>
            </a:fld>
            <a:endParaRPr lang="fa-IR">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A3750F26-1A3E-42EB-8BE8-1A7548995E2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05547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5" name="Straight Connector 4"/>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lgn="r" rtl="1" fontAlgn="auto">
              <a:spcBef>
                <a:spcPts val="0"/>
              </a:spcBef>
              <a:spcAft>
                <a:spcPts val="0"/>
              </a:spcAft>
              <a:defRPr/>
            </a:pPr>
            <a:endParaRPr lang="en-US" dirty="0">
              <a:solidFill>
                <a:prstClr val="black"/>
              </a:solidFill>
              <a:latin typeface="Trebuchet MS"/>
              <a:cs typeface="Arial" panose="020B0604020202020204" pitchFamily="34" charset="0"/>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F858FC97-7BA9-4A35-AD86-FC95663D214D}" type="datetimeFigureOut">
              <a:rPr lang="fa-IR"/>
              <a:pPr>
                <a:defRPr/>
              </a:pPr>
              <a:t>1440/06/06</a:t>
            </a:fld>
            <a:endParaRPr lang="fa-IR"/>
          </a:p>
        </p:txBody>
      </p:sp>
      <p:sp>
        <p:nvSpPr>
          <p:cNvPr id="7" name="Footer Placeholder 17"/>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lang="fa-IR"/>
          </a:p>
        </p:txBody>
      </p:sp>
      <p:sp>
        <p:nvSpPr>
          <p:cNvPr id="8" name="Slide Number Placeholder 28"/>
          <p:cNvSpPr>
            <a:spLocks noGrp="1"/>
          </p:cNvSpPr>
          <p:nvPr>
            <p:ph type="sldNum" sz="quarter" idx="12"/>
          </p:nvPr>
        </p:nvSpPr>
        <p:spPr>
          <a:xfrm>
            <a:off x="10507134" y="6556375"/>
            <a:ext cx="785284" cy="228600"/>
          </a:xfrm>
        </p:spPr>
        <p:txBody>
          <a:bodyPr/>
          <a:lstStyle>
            <a:lvl1pPr>
              <a:defRPr smtClean="0">
                <a:solidFill>
                  <a:srgbClr val="FFFFFF"/>
                </a:solidFill>
              </a:defRPr>
            </a:lvl1pPr>
          </a:lstStyle>
          <a:p>
            <a:pPr>
              <a:defRPr/>
            </a:pPr>
            <a:fld id="{CF4C6CBA-8F43-400B-9120-4F3C1E2DA2C5}" type="slidenum">
              <a:rPr lang="fa-IR"/>
              <a:pPr>
                <a:defRPr/>
              </a:pPr>
              <a:t>‹#›</a:t>
            </a:fld>
            <a:endParaRPr lang="fa-IR"/>
          </a:p>
        </p:txBody>
      </p:sp>
    </p:spTree>
    <p:extLst>
      <p:ext uri="{BB962C8B-B14F-4D97-AF65-F5344CB8AC3E}">
        <p14:creationId xmlns:p14="http://schemas.microsoft.com/office/powerpoint/2010/main" val="1486689856"/>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E062863A-DE8D-44DA-942D-3977CB9D09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BA64FC2B-BC78-4D7D-8DBC-2600DF17441F}"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4861955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6" name="Rectangle 5"/>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1B7B81C0-82F2-4598-B695-B40DA2A40955}" type="datetimeFigureOut">
              <a:rPr lang="fa-IR">
                <a:solidFill>
                  <a:srgbClr val="F4E7ED"/>
                </a:solidFill>
              </a:rPr>
              <a:pPr>
                <a:defRPr/>
              </a:pPr>
              <a:t>1440/06/06</a:t>
            </a:fld>
            <a:endParaRPr lang="fa-IR">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fa-IR">
              <a:solidFill>
                <a:srgbClr val="F4E7ED"/>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B56F1EFC-E59A-4790-8F68-A8B95DED3767}" type="slidenum">
              <a:rPr lang="fa-IR">
                <a:solidFill>
                  <a:srgbClr val="F4E7ED"/>
                </a:solidFill>
              </a:rPr>
              <a:pPr>
                <a:defRPr/>
              </a:pPr>
              <a:t>‹#›</a:t>
            </a:fld>
            <a:endParaRPr lang="fa-IR">
              <a:solidFill>
                <a:srgbClr val="F4E7ED"/>
              </a:solidFill>
            </a:endParaRPr>
          </a:p>
        </p:txBody>
      </p:sp>
    </p:spTree>
    <p:extLst>
      <p:ext uri="{BB962C8B-B14F-4D97-AF65-F5344CB8AC3E}">
        <p14:creationId xmlns:p14="http://schemas.microsoft.com/office/powerpoint/2010/main" val="2889859200"/>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5A7198A6-DC6F-4C32-9917-775A32BAF1D0}"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47FB66DF-8213-4A78-A7A5-078E5B09F1E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2387812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657851" y="6557963"/>
            <a:ext cx="2669116" cy="227012"/>
          </a:xfrm>
        </p:spPr>
        <p:txBody>
          <a:bodyPr/>
          <a:lstStyle>
            <a:lvl1pPr>
              <a:defRPr/>
            </a:lvl1pPr>
            <a:extLst/>
          </a:lstStyle>
          <a:p>
            <a:pPr>
              <a:defRPr/>
            </a:pPr>
            <a:fld id="{1F61C139-3C4F-4C6E-AC0B-A18A0F5CCD7C}"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609600" y="6556375"/>
            <a:ext cx="4876800" cy="228600"/>
          </a:xfrm>
        </p:spPr>
        <p:txBody>
          <a:bodyPr/>
          <a:lstStyle>
            <a:lvl1pPr>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339667" y="6553200"/>
            <a:ext cx="783167" cy="228600"/>
          </a:xfrm>
        </p:spPr>
        <p:txBody>
          <a:bodyPr/>
          <a:lstStyle>
            <a:lvl1pPr>
              <a:defRPr smtClean="0"/>
            </a:lvl1pPr>
          </a:lstStyle>
          <a:p>
            <a:pPr>
              <a:defRPr/>
            </a:pPr>
            <a:fld id="{D867B2D2-A647-4636-B971-F58BD996B52D}"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41237828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5" name="Straight Connector 4"/>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lgn="r" rtl="1" fontAlgn="auto">
              <a:spcBef>
                <a:spcPts val="0"/>
              </a:spcBef>
              <a:spcAft>
                <a:spcPts val="0"/>
              </a:spcAft>
              <a:defRPr/>
            </a:pPr>
            <a:endParaRPr lang="en-US" dirty="0">
              <a:solidFill>
                <a:prstClr val="black"/>
              </a:solidFill>
              <a:latin typeface="Trebuchet MS"/>
              <a:cs typeface="Arial" panose="020B0604020202020204" pitchFamily="34" charset="0"/>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F858FC97-7BA9-4A35-AD86-FC95663D214D}" type="datetimeFigureOut">
              <a:rPr lang="fa-IR"/>
              <a:pPr>
                <a:defRPr/>
              </a:pPr>
              <a:t>1440/06/06</a:t>
            </a:fld>
            <a:endParaRPr lang="fa-IR"/>
          </a:p>
        </p:txBody>
      </p:sp>
      <p:sp>
        <p:nvSpPr>
          <p:cNvPr id="7" name="Footer Placeholder 17"/>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lang="fa-IR"/>
          </a:p>
        </p:txBody>
      </p:sp>
      <p:sp>
        <p:nvSpPr>
          <p:cNvPr id="8" name="Slide Number Placeholder 28"/>
          <p:cNvSpPr>
            <a:spLocks noGrp="1"/>
          </p:cNvSpPr>
          <p:nvPr>
            <p:ph type="sldNum" sz="quarter" idx="12"/>
          </p:nvPr>
        </p:nvSpPr>
        <p:spPr>
          <a:xfrm>
            <a:off x="10507134" y="6556375"/>
            <a:ext cx="785284" cy="228600"/>
          </a:xfrm>
        </p:spPr>
        <p:txBody>
          <a:bodyPr/>
          <a:lstStyle>
            <a:lvl1pPr>
              <a:defRPr smtClean="0">
                <a:solidFill>
                  <a:srgbClr val="FFFFFF"/>
                </a:solidFill>
              </a:defRPr>
            </a:lvl1pPr>
          </a:lstStyle>
          <a:p>
            <a:pPr>
              <a:defRPr/>
            </a:pPr>
            <a:fld id="{CF4C6CBA-8F43-400B-9120-4F3C1E2DA2C5}" type="slidenum">
              <a:rPr lang="fa-IR"/>
              <a:pPr>
                <a:defRPr/>
              </a:pPr>
              <a:t>‹#›</a:t>
            </a:fld>
            <a:endParaRPr lang="fa-IR"/>
          </a:p>
        </p:txBody>
      </p:sp>
    </p:spTree>
    <p:extLst>
      <p:ext uri="{BB962C8B-B14F-4D97-AF65-F5344CB8AC3E}">
        <p14:creationId xmlns:p14="http://schemas.microsoft.com/office/powerpoint/2010/main" val="2840518184"/>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758F2A1-079F-4200-AB91-8345614F4589}"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D0AA5EA4-994B-42C1-995A-1B7736AC5B61}"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4921285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BA38117A-74BA-49AE-919C-6EEA85AF8F17}"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978901" y="6554788"/>
            <a:ext cx="783167" cy="228600"/>
          </a:xfrm>
        </p:spPr>
        <p:txBody>
          <a:bodyPr/>
          <a:lstStyle>
            <a:lvl1pPr>
              <a:defRPr smtClean="0"/>
            </a:lvl1pPr>
          </a:lstStyle>
          <a:p>
            <a:pPr>
              <a:defRPr/>
            </a:pPr>
            <a:fld id="{6DA9F14C-76CE-448E-8089-2B09B6BC827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278060176"/>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3AA9A8B-1DB3-405C-B4F3-EE9F74C887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18367729-EDD3-4B27-BE71-39A1970508DA}"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6344089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5BED7366-0508-4249-8486-FD9526734090}" type="datetimeFigureOut">
              <a:rPr lang="fa-IR">
                <a:solidFill>
                  <a:srgbClr val="B13F9A"/>
                </a:solidFill>
              </a:rPr>
              <a:pPr>
                <a:defRPr/>
              </a:pPr>
              <a:t>1440/06/06</a:t>
            </a:fld>
            <a:endParaRPr lang="fa-IR">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DD74B1D8-256F-4BD7-9DC3-646F0F9FE88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53585055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08006E28-5A2F-425A-9A71-916FC032C2D5}"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8C1B04F5-7EF9-484D-8305-DD0F17EDCF99}"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444031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758F2A1-079F-4200-AB91-8345614F4589}"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D0AA5EA4-994B-42C1-995A-1B7736AC5B61}"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1581569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02A362E-5947-413F-956A-CC6E8DBC5937}" type="datetimeFigureOut">
              <a:rPr lang="fa-IR">
                <a:solidFill>
                  <a:srgbClr val="B13F9A"/>
                </a:solidFill>
              </a:rPr>
              <a:pPr>
                <a:defRPr/>
              </a:pPr>
              <a:t>1440/06/06</a:t>
            </a:fld>
            <a:endParaRPr lang="fa-IR">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A3750F26-1A3E-42EB-8BE8-1A7548995E2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16461473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E062863A-DE8D-44DA-942D-3977CB9D09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BA64FC2B-BC78-4D7D-8DBC-2600DF17441F}"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52753717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6" name="Rectangle 5"/>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1B7B81C0-82F2-4598-B695-B40DA2A40955}" type="datetimeFigureOut">
              <a:rPr lang="fa-IR">
                <a:solidFill>
                  <a:srgbClr val="F4E7ED"/>
                </a:solidFill>
              </a:rPr>
              <a:pPr>
                <a:defRPr/>
              </a:pPr>
              <a:t>1440/06/06</a:t>
            </a:fld>
            <a:endParaRPr lang="fa-IR">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fa-IR">
              <a:solidFill>
                <a:srgbClr val="F4E7ED"/>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B56F1EFC-E59A-4790-8F68-A8B95DED3767}" type="slidenum">
              <a:rPr lang="fa-IR">
                <a:solidFill>
                  <a:srgbClr val="F4E7ED"/>
                </a:solidFill>
              </a:rPr>
              <a:pPr>
                <a:defRPr/>
              </a:pPr>
              <a:t>‹#›</a:t>
            </a:fld>
            <a:endParaRPr lang="fa-IR">
              <a:solidFill>
                <a:srgbClr val="F4E7ED"/>
              </a:solidFill>
            </a:endParaRPr>
          </a:p>
        </p:txBody>
      </p:sp>
    </p:spTree>
    <p:extLst>
      <p:ext uri="{BB962C8B-B14F-4D97-AF65-F5344CB8AC3E}">
        <p14:creationId xmlns:p14="http://schemas.microsoft.com/office/powerpoint/2010/main" val="3963210772"/>
      </p:ext>
    </p:extLst>
  </p:cSld>
  <p:clrMapOvr>
    <a:overrideClrMapping bg1="dk1" tx1="lt1" bg2="dk2" tx2="lt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5A7198A6-DC6F-4C32-9917-775A32BAF1D0}"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47FB66DF-8213-4A78-A7A5-078E5B09F1E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66167764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657851" y="6557963"/>
            <a:ext cx="2669116" cy="227012"/>
          </a:xfrm>
        </p:spPr>
        <p:txBody>
          <a:bodyPr/>
          <a:lstStyle>
            <a:lvl1pPr>
              <a:defRPr/>
            </a:lvl1pPr>
            <a:extLst/>
          </a:lstStyle>
          <a:p>
            <a:pPr>
              <a:defRPr/>
            </a:pPr>
            <a:fld id="{1F61C139-3C4F-4C6E-AC0B-A18A0F5CCD7C}"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609600" y="6556375"/>
            <a:ext cx="4876800" cy="228600"/>
          </a:xfrm>
        </p:spPr>
        <p:txBody>
          <a:bodyPr/>
          <a:lstStyle>
            <a:lvl1pPr>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339667" y="6553200"/>
            <a:ext cx="783167" cy="228600"/>
          </a:xfrm>
        </p:spPr>
        <p:txBody>
          <a:bodyPr/>
          <a:lstStyle>
            <a:lvl1pPr>
              <a:defRPr smtClean="0"/>
            </a:lvl1pPr>
          </a:lstStyle>
          <a:p>
            <a:pPr>
              <a:defRPr/>
            </a:pPr>
            <a:fld id="{D867B2D2-A647-4636-B971-F58BD996B52D}"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0945456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5" name="Straight Connector 4"/>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lgn="r" rtl="1" fontAlgn="auto">
              <a:spcBef>
                <a:spcPts val="0"/>
              </a:spcBef>
              <a:spcAft>
                <a:spcPts val="0"/>
              </a:spcAft>
              <a:defRPr/>
            </a:pPr>
            <a:endParaRPr lang="en-US" dirty="0">
              <a:solidFill>
                <a:prstClr val="black"/>
              </a:solidFill>
              <a:latin typeface="Trebuchet MS"/>
              <a:cs typeface="Arial" panose="020B0604020202020204" pitchFamily="34" charset="0"/>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F858FC97-7BA9-4A35-AD86-FC95663D214D}" type="datetimeFigureOut">
              <a:rPr lang="fa-IR"/>
              <a:pPr>
                <a:defRPr/>
              </a:pPr>
              <a:t>1440/06/06</a:t>
            </a:fld>
            <a:endParaRPr lang="fa-IR"/>
          </a:p>
        </p:txBody>
      </p:sp>
      <p:sp>
        <p:nvSpPr>
          <p:cNvPr id="7" name="Footer Placeholder 17"/>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lang="fa-IR"/>
          </a:p>
        </p:txBody>
      </p:sp>
      <p:sp>
        <p:nvSpPr>
          <p:cNvPr id="8" name="Slide Number Placeholder 28"/>
          <p:cNvSpPr>
            <a:spLocks noGrp="1"/>
          </p:cNvSpPr>
          <p:nvPr>
            <p:ph type="sldNum" sz="quarter" idx="12"/>
          </p:nvPr>
        </p:nvSpPr>
        <p:spPr>
          <a:xfrm>
            <a:off x="10507134" y="6556375"/>
            <a:ext cx="785284" cy="228600"/>
          </a:xfrm>
        </p:spPr>
        <p:txBody>
          <a:bodyPr/>
          <a:lstStyle>
            <a:lvl1pPr>
              <a:defRPr smtClean="0">
                <a:solidFill>
                  <a:srgbClr val="FFFFFF"/>
                </a:solidFill>
              </a:defRPr>
            </a:lvl1pPr>
          </a:lstStyle>
          <a:p>
            <a:pPr>
              <a:defRPr/>
            </a:pPr>
            <a:fld id="{CF4C6CBA-8F43-400B-9120-4F3C1E2DA2C5}" type="slidenum">
              <a:rPr lang="fa-IR"/>
              <a:pPr>
                <a:defRPr/>
              </a:pPr>
              <a:t>‹#›</a:t>
            </a:fld>
            <a:endParaRPr lang="fa-IR"/>
          </a:p>
        </p:txBody>
      </p:sp>
    </p:spTree>
    <p:extLst>
      <p:ext uri="{BB962C8B-B14F-4D97-AF65-F5344CB8AC3E}">
        <p14:creationId xmlns:p14="http://schemas.microsoft.com/office/powerpoint/2010/main" val="1213294920"/>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758F2A1-079F-4200-AB91-8345614F4589}"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D0AA5EA4-994B-42C1-995A-1B7736AC5B61}"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23110724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BA38117A-74BA-49AE-919C-6EEA85AF8F17}"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978901" y="6554788"/>
            <a:ext cx="783167" cy="228600"/>
          </a:xfrm>
        </p:spPr>
        <p:txBody>
          <a:bodyPr/>
          <a:lstStyle>
            <a:lvl1pPr>
              <a:defRPr smtClean="0"/>
            </a:lvl1pPr>
          </a:lstStyle>
          <a:p>
            <a:pPr>
              <a:defRPr/>
            </a:pPr>
            <a:fld id="{6DA9F14C-76CE-448E-8089-2B09B6BC827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048265692"/>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3AA9A8B-1DB3-405C-B4F3-EE9F74C887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18367729-EDD3-4B27-BE71-39A1970508DA}"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44409513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5BED7366-0508-4249-8486-FD9526734090}" type="datetimeFigureOut">
              <a:rPr lang="fa-IR">
                <a:solidFill>
                  <a:srgbClr val="B13F9A"/>
                </a:solidFill>
              </a:rPr>
              <a:pPr>
                <a:defRPr/>
              </a:pPr>
              <a:t>1440/06/06</a:t>
            </a:fld>
            <a:endParaRPr lang="fa-IR">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DD74B1D8-256F-4BD7-9DC3-646F0F9FE88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773418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BA38117A-74BA-49AE-919C-6EEA85AF8F17}"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978901" y="6554788"/>
            <a:ext cx="783167" cy="228600"/>
          </a:xfrm>
        </p:spPr>
        <p:txBody>
          <a:bodyPr/>
          <a:lstStyle>
            <a:lvl1pPr>
              <a:defRPr smtClean="0"/>
            </a:lvl1pPr>
          </a:lstStyle>
          <a:p>
            <a:pPr>
              <a:defRPr/>
            </a:pPr>
            <a:fld id="{6DA9F14C-76CE-448E-8089-2B09B6BC827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609333402"/>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08006E28-5A2F-425A-9A71-916FC032C2D5}"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8C1B04F5-7EF9-484D-8305-DD0F17EDCF99}"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15285391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02A362E-5947-413F-956A-CC6E8DBC5937}" type="datetimeFigureOut">
              <a:rPr lang="fa-IR">
                <a:solidFill>
                  <a:srgbClr val="B13F9A"/>
                </a:solidFill>
              </a:rPr>
              <a:pPr>
                <a:defRPr/>
              </a:pPr>
              <a:t>1440/06/06</a:t>
            </a:fld>
            <a:endParaRPr lang="fa-IR">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A3750F26-1A3E-42EB-8BE8-1A7548995E2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9535342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E062863A-DE8D-44DA-942D-3977CB9D09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BA64FC2B-BC78-4D7D-8DBC-2600DF17441F}"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6909720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6" name="Rectangle 5"/>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1B7B81C0-82F2-4598-B695-B40DA2A40955}" type="datetimeFigureOut">
              <a:rPr lang="fa-IR">
                <a:solidFill>
                  <a:srgbClr val="F4E7ED"/>
                </a:solidFill>
              </a:rPr>
              <a:pPr>
                <a:defRPr/>
              </a:pPr>
              <a:t>1440/06/06</a:t>
            </a:fld>
            <a:endParaRPr lang="fa-IR">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fa-IR">
              <a:solidFill>
                <a:srgbClr val="F4E7ED"/>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B56F1EFC-E59A-4790-8F68-A8B95DED3767}" type="slidenum">
              <a:rPr lang="fa-IR">
                <a:solidFill>
                  <a:srgbClr val="F4E7ED"/>
                </a:solidFill>
              </a:rPr>
              <a:pPr>
                <a:defRPr/>
              </a:pPr>
              <a:t>‹#›</a:t>
            </a:fld>
            <a:endParaRPr lang="fa-IR">
              <a:solidFill>
                <a:srgbClr val="F4E7ED"/>
              </a:solidFill>
            </a:endParaRPr>
          </a:p>
        </p:txBody>
      </p:sp>
    </p:spTree>
    <p:extLst>
      <p:ext uri="{BB962C8B-B14F-4D97-AF65-F5344CB8AC3E}">
        <p14:creationId xmlns:p14="http://schemas.microsoft.com/office/powerpoint/2010/main" val="1977146692"/>
      </p:ext>
    </p:extLst>
  </p:cSld>
  <p:clrMapOvr>
    <a:overrideClrMapping bg1="dk1" tx1="lt1" bg2="dk2" tx2="lt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5A7198A6-DC6F-4C32-9917-775A32BAF1D0}"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47FB66DF-8213-4A78-A7A5-078E5B09F1E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63470681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657851" y="6557963"/>
            <a:ext cx="2669116" cy="227012"/>
          </a:xfrm>
        </p:spPr>
        <p:txBody>
          <a:bodyPr/>
          <a:lstStyle>
            <a:lvl1pPr>
              <a:defRPr/>
            </a:lvl1pPr>
            <a:extLst/>
          </a:lstStyle>
          <a:p>
            <a:pPr>
              <a:defRPr/>
            </a:pPr>
            <a:fld id="{1F61C139-3C4F-4C6E-AC0B-A18A0F5CCD7C}"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609600" y="6556375"/>
            <a:ext cx="4876800" cy="228600"/>
          </a:xfrm>
        </p:spPr>
        <p:txBody>
          <a:bodyPr/>
          <a:lstStyle>
            <a:lvl1pPr>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339667" y="6553200"/>
            <a:ext cx="783167" cy="228600"/>
          </a:xfrm>
        </p:spPr>
        <p:txBody>
          <a:bodyPr/>
          <a:lstStyle>
            <a:lvl1pPr>
              <a:defRPr smtClean="0"/>
            </a:lvl1pPr>
          </a:lstStyle>
          <a:p>
            <a:pPr>
              <a:defRPr/>
            </a:pPr>
            <a:fld id="{D867B2D2-A647-4636-B971-F58BD996B52D}"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09736715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5" name="Straight Connector 4"/>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lgn="r" rtl="1" fontAlgn="auto">
              <a:spcBef>
                <a:spcPts val="0"/>
              </a:spcBef>
              <a:spcAft>
                <a:spcPts val="0"/>
              </a:spcAft>
              <a:defRPr/>
            </a:pPr>
            <a:endParaRPr lang="en-US" dirty="0">
              <a:solidFill>
                <a:prstClr val="black"/>
              </a:solidFill>
              <a:latin typeface="Trebuchet MS"/>
              <a:cs typeface="Arial" panose="020B0604020202020204" pitchFamily="34" charset="0"/>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F858FC97-7BA9-4A35-AD86-FC95663D214D}" type="datetimeFigureOut">
              <a:rPr lang="fa-IR"/>
              <a:pPr>
                <a:defRPr/>
              </a:pPr>
              <a:t>1440/06/06</a:t>
            </a:fld>
            <a:endParaRPr lang="fa-IR"/>
          </a:p>
        </p:txBody>
      </p:sp>
      <p:sp>
        <p:nvSpPr>
          <p:cNvPr id="7" name="Footer Placeholder 17"/>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lang="fa-IR"/>
          </a:p>
        </p:txBody>
      </p:sp>
      <p:sp>
        <p:nvSpPr>
          <p:cNvPr id="8" name="Slide Number Placeholder 28"/>
          <p:cNvSpPr>
            <a:spLocks noGrp="1"/>
          </p:cNvSpPr>
          <p:nvPr>
            <p:ph type="sldNum" sz="quarter" idx="12"/>
          </p:nvPr>
        </p:nvSpPr>
        <p:spPr>
          <a:xfrm>
            <a:off x="10507134" y="6556375"/>
            <a:ext cx="785284" cy="228600"/>
          </a:xfrm>
        </p:spPr>
        <p:txBody>
          <a:bodyPr/>
          <a:lstStyle>
            <a:lvl1pPr>
              <a:defRPr smtClean="0">
                <a:solidFill>
                  <a:srgbClr val="FFFFFF"/>
                </a:solidFill>
              </a:defRPr>
            </a:lvl1pPr>
          </a:lstStyle>
          <a:p>
            <a:pPr>
              <a:defRPr/>
            </a:pPr>
            <a:fld id="{CF4C6CBA-8F43-400B-9120-4F3C1E2DA2C5}" type="slidenum">
              <a:rPr lang="fa-IR"/>
              <a:pPr>
                <a:defRPr/>
              </a:pPr>
              <a:t>‹#›</a:t>
            </a:fld>
            <a:endParaRPr lang="fa-IR"/>
          </a:p>
        </p:txBody>
      </p:sp>
    </p:spTree>
    <p:extLst>
      <p:ext uri="{BB962C8B-B14F-4D97-AF65-F5344CB8AC3E}">
        <p14:creationId xmlns:p14="http://schemas.microsoft.com/office/powerpoint/2010/main" val="4075487707"/>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758F2A1-079F-4200-AB91-8345614F4589}"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D0AA5EA4-994B-42C1-995A-1B7736AC5B61}"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23173688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BA38117A-74BA-49AE-919C-6EEA85AF8F17}"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978901" y="6554788"/>
            <a:ext cx="783167" cy="228600"/>
          </a:xfrm>
        </p:spPr>
        <p:txBody>
          <a:bodyPr/>
          <a:lstStyle>
            <a:lvl1pPr>
              <a:defRPr smtClean="0"/>
            </a:lvl1pPr>
          </a:lstStyle>
          <a:p>
            <a:pPr>
              <a:defRPr/>
            </a:pPr>
            <a:fld id="{6DA9F14C-76CE-448E-8089-2B09B6BC827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051087142"/>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3AA9A8B-1DB3-405C-B4F3-EE9F74C887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18367729-EDD3-4B27-BE71-39A1970508DA}"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288328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3AA9A8B-1DB3-405C-B4F3-EE9F74C887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18367729-EDD3-4B27-BE71-39A1970508DA}"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29832566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5BED7366-0508-4249-8486-FD9526734090}" type="datetimeFigureOut">
              <a:rPr lang="fa-IR">
                <a:solidFill>
                  <a:srgbClr val="B13F9A"/>
                </a:solidFill>
              </a:rPr>
              <a:pPr>
                <a:defRPr/>
              </a:pPr>
              <a:t>1440/06/06</a:t>
            </a:fld>
            <a:endParaRPr lang="fa-IR">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DD74B1D8-256F-4BD7-9DC3-646F0F9FE88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7038599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08006E28-5A2F-425A-9A71-916FC032C2D5}"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8C1B04F5-7EF9-484D-8305-DD0F17EDCF99}"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04972148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02A362E-5947-413F-956A-CC6E8DBC5937}" type="datetimeFigureOut">
              <a:rPr lang="fa-IR">
                <a:solidFill>
                  <a:srgbClr val="B13F9A"/>
                </a:solidFill>
              </a:rPr>
              <a:pPr>
                <a:defRPr/>
              </a:pPr>
              <a:t>1440/06/06</a:t>
            </a:fld>
            <a:endParaRPr lang="fa-IR">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A3750F26-1A3E-42EB-8BE8-1A7548995E2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8806218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E062863A-DE8D-44DA-942D-3977CB9D09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BA64FC2B-BC78-4D7D-8DBC-2600DF17441F}"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50838918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6" name="Rectangle 5"/>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1B7B81C0-82F2-4598-B695-B40DA2A40955}" type="datetimeFigureOut">
              <a:rPr lang="fa-IR">
                <a:solidFill>
                  <a:srgbClr val="F4E7ED"/>
                </a:solidFill>
              </a:rPr>
              <a:pPr>
                <a:defRPr/>
              </a:pPr>
              <a:t>1440/06/06</a:t>
            </a:fld>
            <a:endParaRPr lang="fa-IR">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fa-IR">
              <a:solidFill>
                <a:srgbClr val="F4E7ED"/>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B56F1EFC-E59A-4790-8F68-A8B95DED3767}" type="slidenum">
              <a:rPr lang="fa-IR">
                <a:solidFill>
                  <a:srgbClr val="F4E7ED"/>
                </a:solidFill>
              </a:rPr>
              <a:pPr>
                <a:defRPr/>
              </a:pPr>
              <a:t>‹#›</a:t>
            </a:fld>
            <a:endParaRPr lang="fa-IR">
              <a:solidFill>
                <a:srgbClr val="F4E7ED"/>
              </a:solidFill>
            </a:endParaRPr>
          </a:p>
        </p:txBody>
      </p:sp>
    </p:spTree>
    <p:extLst>
      <p:ext uri="{BB962C8B-B14F-4D97-AF65-F5344CB8AC3E}">
        <p14:creationId xmlns:p14="http://schemas.microsoft.com/office/powerpoint/2010/main" val="3629931865"/>
      </p:ext>
    </p:extLst>
  </p:cSld>
  <p:clrMapOvr>
    <a:overrideClrMapping bg1="dk1" tx1="lt1" bg2="dk2" tx2="lt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5A7198A6-DC6F-4C32-9917-775A32BAF1D0}"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47FB66DF-8213-4A78-A7A5-078E5B09F1E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593831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657851" y="6557963"/>
            <a:ext cx="2669116" cy="227012"/>
          </a:xfrm>
        </p:spPr>
        <p:txBody>
          <a:bodyPr/>
          <a:lstStyle>
            <a:lvl1pPr>
              <a:defRPr/>
            </a:lvl1pPr>
            <a:extLst/>
          </a:lstStyle>
          <a:p>
            <a:pPr>
              <a:defRPr/>
            </a:pPr>
            <a:fld id="{1F61C139-3C4F-4C6E-AC0B-A18A0F5CCD7C}"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609600" y="6556375"/>
            <a:ext cx="4876800" cy="228600"/>
          </a:xfrm>
        </p:spPr>
        <p:txBody>
          <a:bodyPr/>
          <a:lstStyle>
            <a:lvl1pPr>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339667" y="6553200"/>
            <a:ext cx="783167" cy="228600"/>
          </a:xfrm>
        </p:spPr>
        <p:txBody>
          <a:bodyPr/>
          <a:lstStyle>
            <a:lvl1pPr>
              <a:defRPr smtClean="0"/>
            </a:lvl1pPr>
          </a:lstStyle>
          <a:p>
            <a:pPr>
              <a:defRPr/>
            </a:pPr>
            <a:fld id="{D867B2D2-A647-4636-B971-F58BD996B52D}"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2888764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5" name="Straight Connector 4"/>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lgn="r" rtl="1" fontAlgn="auto">
              <a:spcBef>
                <a:spcPts val="0"/>
              </a:spcBef>
              <a:spcAft>
                <a:spcPts val="0"/>
              </a:spcAft>
              <a:defRPr/>
            </a:pPr>
            <a:endParaRPr lang="en-US" dirty="0">
              <a:solidFill>
                <a:prstClr val="black"/>
              </a:solidFill>
              <a:latin typeface="Trebuchet MS"/>
              <a:cs typeface="Arial" panose="020B0604020202020204" pitchFamily="34" charset="0"/>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F858FC97-7BA9-4A35-AD86-FC95663D214D}" type="datetimeFigureOut">
              <a:rPr lang="fa-IR"/>
              <a:pPr>
                <a:defRPr/>
              </a:pPr>
              <a:t>1440/06/06</a:t>
            </a:fld>
            <a:endParaRPr lang="fa-IR"/>
          </a:p>
        </p:txBody>
      </p:sp>
      <p:sp>
        <p:nvSpPr>
          <p:cNvPr id="7" name="Footer Placeholder 17"/>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lang="fa-IR"/>
          </a:p>
        </p:txBody>
      </p:sp>
      <p:sp>
        <p:nvSpPr>
          <p:cNvPr id="8" name="Slide Number Placeholder 28"/>
          <p:cNvSpPr>
            <a:spLocks noGrp="1"/>
          </p:cNvSpPr>
          <p:nvPr>
            <p:ph type="sldNum" sz="quarter" idx="12"/>
          </p:nvPr>
        </p:nvSpPr>
        <p:spPr>
          <a:xfrm>
            <a:off x="10507134" y="6556375"/>
            <a:ext cx="785284" cy="228600"/>
          </a:xfrm>
        </p:spPr>
        <p:txBody>
          <a:bodyPr/>
          <a:lstStyle>
            <a:lvl1pPr>
              <a:defRPr smtClean="0">
                <a:solidFill>
                  <a:srgbClr val="FFFFFF"/>
                </a:solidFill>
              </a:defRPr>
            </a:lvl1pPr>
          </a:lstStyle>
          <a:p>
            <a:pPr>
              <a:defRPr/>
            </a:pPr>
            <a:fld id="{CF4C6CBA-8F43-400B-9120-4F3C1E2DA2C5}" type="slidenum">
              <a:rPr lang="fa-IR"/>
              <a:pPr>
                <a:defRPr/>
              </a:pPr>
              <a:t>‹#›</a:t>
            </a:fld>
            <a:endParaRPr lang="fa-IR"/>
          </a:p>
        </p:txBody>
      </p:sp>
    </p:spTree>
    <p:extLst>
      <p:ext uri="{BB962C8B-B14F-4D97-AF65-F5344CB8AC3E}">
        <p14:creationId xmlns:p14="http://schemas.microsoft.com/office/powerpoint/2010/main" val="3115586800"/>
      </p:ext>
    </p:extLst>
  </p:cSld>
  <p:clrMapOvr>
    <a:overrideClrMapping bg1="lt1" tx1="dk1" bg2="lt2" tx2="dk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758F2A1-079F-4200-AB91-8345614F4589}"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D0AA5EA4-994B-42C1-995A-1B7736AC5B61}"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60378493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BA38117A-74BA-49AE-919C-6EEA85AF8F17}"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978901" y="6554788"/>
            <a:ext cx="783167" cy="228600"/>
          </a:xfrm>
        </p:spPr>
        <p:txBody>
          <a:bodyPr/>
          <a:lstStyle>
            <a:lvl1pPr>
              <a:defRPr smtClean="0"/>
            </a:lvl1pPr>
          </a:lstStyle>
          <a:p>
            <a:pPr>
              <a:defRPr/>
            </a:pPr>
            <a:fld id="{6DA9F14C-76CE-448E-8089-2B09B6BC827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51689893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5BED7366-0508-4249-8486-FD9526734090}" type="datetimeFigureOut">
              <a:rPr lang="fa-IR">
                <a:solidFill>
                  <a:srgbClr val="B13F9A"/>
                </a:solidFill>
              </a:rPr>
              <a:pPr>
                <a:defRPr/>
              </a:pPr>
              <a:t>1440/06/06</a:t>
            </a:fld>
            <a:endParaRPr lang="fa-IR">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DD74B1D8-256F-4BD7-9DC3-646F0F9FE88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44084300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3AA9A8B-1DB3-405C-B4F3-EE9F74C887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18367729-EDD3-4B27-BE71-39A1970508DA}"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85544982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5BED7366-0508-4249-8486-FD9526734090}" type="datetimeFigureOut">
              <a:rPr lang="fa-IR">
                <a:solidFill>
                  <a:srgbClr val="B13F9A"/>
                </a:solidFill>
              </a:rPr>
              <a:pPr>
                <a:defRPr/>
              </a:pPr>
              <a:t>1440/06/06</a:t>
            </a:fld>
            <a:endParaRPr lang="fa-IR">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DD74B1D8-256F-4BD7-9DC3-646F0F9FE88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47000604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08006E28-5A2F-425A-9A71-916FC032C2D5}"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8C1B04F5-7EF9-484D-8305-DD0F17EDCF99}"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73586003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02A362E-5947-413F-956A-CC6E8DBC5937}" type="datetimeFigureOut">
              <a:rPr lang="fa-IR">
                <a:solidFill>
                  <a:srgbClr val="B13F9A"/>
                </a:solidFill>
              </a:rPr>
              <a:pPr>
                <a:defRPr/>
              </a:pPr>
              <a:t>1440/06/06</a:t>
            </a:fld>
            <a:endParaRPr lang="fa-IR">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A3750F26-1A3E-42EB-8BE8-1A7548995E2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2352814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E062863A-DE8D-44DA-942D-3977CB9D09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BA64FC2B-BC78-4D7D-8DBC-2600DF17441F}"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41404980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6" name="Rectangle 5"/>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1B7B81C0-82F2-4598-B695-B40DA2A40955}" type="datetimeFigureOut">
              <a:rPr lang="fa-IR">
                <a:solidFill>
                  <a:srgbClr val="F4E7ED"/>
                </a:solidFill>
              </a:rPr>
              <a:pPr>
                <a:defRPr/>
              </a:pPr>
              <a:t>1440/06/06</a:t>
            </a:fld>
            <a:endParaRPr lang="fa-IR">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fa-IR">
              <a:solidFill>
                <a:srgbClr val="F4E7ED"/>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B56F1EFC-E59A-4790-8F68-A8B95DED3767}" type="slidenum">
              <a:rPr lang="fa-IR">
                <a:solidFill>
                  <a:srgbClr val="F4E7ED"/>
                </a:solidFill>
              </a:rPr>
              <a:pPr>
                <a:defRPr/>
              </a:pPr>
              <a:t>‹#›</a:t>
            </a:fld>
            <a:endParaRPr lang="fa-IR">
              <a:solidFill>
                <a:srgbClr val="F4E7ED"/>
              </a:solidFill>
            </a:endParaRPr>
          </a:p>
        </p:txBody>
      </p:sp>
    </p:spTree>
    <p:extLst>
      <p:ext uri="{BB962C8B-B14F-4D97-AF65-F5344CB8AC3E}">
        <p14:creationId xmlns:p14="http://schemas.microsoft.com/office/powerpoint/2010/main" val="3172282507"/>
      </p:ext>
    </p:extLst>
  </p:cSld>
  <p:clrMapOvr>
    <a:overrideClrMapping bg1="dk1" tx1="lt1" bg2="dk2" tx2="lt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5A7198A6-DC6F-4C32-9917-775A32BAF1D0}"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47FB66DF-8213-4A78-A7A5-078E5B09F1E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3911353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657851" y="6557963"/>
            <a:ext cx="2669116" cy="227012"/>
          </a:xfrm>
        </p:spPr>
        <p:txBody>
          <a:bodyPr/>
          <a:lstStyle>
            <a:lvl1pPr>
              <a:defRPr/>
            </a:lvl1pPr>
            <a:extLst/>
          </a:lstStyle>
          <a:p>
            <a:pPr>
              <a:defRPr/>
            </a:pPr>
            <a:fld id="{1F61C139-3C4F-4C6E-AC0B-A18A0F5CCD7C}"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609600" y="6556375"/>
            <a:ext cx="4876800" cy="228600"/>
          </a:xfrm>
        </p:spPr>
        <p:txBody>
          <a:bodyPr/>
          <a:lstStyle>
            <a:lvl1pPr>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339667" y="6553200"/>
            <a:ext cx="783167" cy="228600"/>
          </a:xfrm>
        </p:spPr>
        <p:txBody>
          <a:bodyPr/>
          <a:lstStyle>
            <a:lvl1pPr>
              <a:defRPr smtClean="0"/>
            </a:lvl1pPr>
          </a:lstStyle>
          <a:p>
            <a:pPr>
              <a:defRPr/>
            </a:pPr>
            <a:fld id="{D867B2D2-A647-4636-B971-F58BD996B52D}"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03609759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5" name="Straight Connector 4"/>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lgn="r" rtl="1" fontAlgn="auto">
              <a:spcBef>
                <a:spcPts val="0"/>
              </a:spcBef>
              <a:spcAft>
                <a:spcPts val="0"/>
              </a:spcAft>
              <a:defRPr/>
            </a:pPr>
            <a:endParaRPr lang="en-US" dirty="0">
              <a:solidFill>
                <a:prstClr val="black"/>
              </a:solidFill>
              <a:latin typeface="Trebuchet MS"/>
              <a:cs typeface="Arial" panose="020B0604020202020204" pitchFamily="34" charset="0"/>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F858FC97-7BA9-4A35-AD86-FC95663D214D}" type="datetimeFigureOut">
              <a:rPr lang="fa-IR"/>
              <a:pPr>
                <a:defRPr/>
              </a:pPr>
              <a:t>1440/06/06</a:t>
            </a:fld>
            <a:endParaRPr lang="fa-IR"/>
          </a:p>
        </p:txBody>
      </p:sp>
      <p:sp>
        <p:nvSpPr>
          <p:cNvPr id="7" name="Footer Placeholder 17"/>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lang="fa-IR"/>
          </a:p>
        </p:txBody>
      </p:sp>
      <p:sp>
        <p:nvSpPr>
          <p:cNvPr id="8" name="Slide Number Placeholder 28"/>
          <p:cNvSpPr>
            <a:spLocks noGrp="1"/>
          </p:cNvSpPr>
          <p:nvPr>
            <p:ph type="sldNum" sz="quarter" idx="12"/>
          </p:nvPr>
        </p:nvSpPr>
        <p:spPr>
          <a:xfrm>
            <a:off x="10507134" y="6556375"/>
            <a:ext cx="785284" cy="228600"/>
          </a:xfrm>
        </p:spPr>
        <p:txBody>
          <a:bodyPr/>
          <a:lstStyle>
            <a:lvl1pPr>
              <a:defRPr smtClean="0">
                <a:solidFill>
                  <a:srgbClr val="FFFFFF"/>
                </a:solidFill>
              </a:defRPr>
            </a:lvl1pPr>
          </a:lstStyle>
          <a:p>
            <a:pPr>
              <a:defRPr/>
            </a:pPr>
            <a:fld id="{CF4C6CBA-8F43-400B-9120-4F3C1E2DA2C5}" type="slidenum">
              <a:rPr lang="fa-IR"/>
              <a:pPr>
                <a:defRPr/>
              </a:pPr>
              <a:t>‹#›</a:t>
            </a:fld>
            <a:endParaRPr lang="fa-IR"/>
          </a:p>
        </p:txBody>
      </p:sp>
    </p:spTree>
    <p:extLst>
      <p:ext uri="{BB962C8B-B14F-4D97-AF65-F5344CB8AC3E}">
        <p14:creationId xmlns:p14="http://schemas.microsoft.com/office/powerpoint/2010/main" val="2569540036"/>
      </p:ext>
    </p:extLst>
  </p:cSld>
  <p:clrMapOvr>
    <a:overrideClrMapping bg1="lt1" tx1="dk1" bg2="lt2" tx2="dk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758F2A1-079F-4200-AB91-8345614F4589}"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D0AA5EA4-994B-42C1-995A-1B7736AC5B61}"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570862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08006E28-5A2F-425A-9A71-916FC032C2D5}"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8C1B04F5-7EF9-484D-8305-DD0F17EDCF99}"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7778061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BA38117A-74BA-49AE-919C-6EEA85AF8F17}"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978901" y="6554788"/>
            <a:ext cx="783167" cy="228600"/>
          </a:xfrm>
        </p:spPr>
        <p:txBody>
          <a:bodyPr/>
          <a:lstStyle>
            <a:lvl1pPr>
              <a:defRPr smtClean="0"/>
            </a:lvl1pPr>
          </a:lstStyle>
          <a:p>
            <a:pPr>
              <a:defRPr/>
            </a:pPr>
            <a:fld id="{6DA9F14C-76CE-448E-8089-2B09B6BC827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550423329"/>
      </p:ext>
    </p:extLst>
  </p:cSld>
  <p:clrMapOvr>
    <a:overrideClrMapping bg1="lt1" tx1="dk1" bg2="lt2" tx2="dk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3AA9A8B-1DB3-405C-B4F3-EE9F74C887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18367729-EDD3-4B27-BE71-39A1970508DA}"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23163135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5BED7366-0508-4249-8486-FD9526734090}" type="datetimeFigureOut">
              <a:rPr lang="fa-IR">
                <a:solidFill>
                  <a:srgbClr val="B13F9A"/>
                </a:solidFill>
              </a:rPr>
              <a:pPr>
                <a:defRPr/>
              </a:pPr>
              <a:t>1440/06/06</a:t>
            </a:fld>
            <a:endParaRPr lang="fa-IR">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DD74B1D8-256F-4BD7-9DC3-646F0F9FE88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98778814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08006E28-5A2F-425A-9A71-916FC032C2D5}"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8C1B04F5-7EF9-484D-8305-DD0F17EDCF99}"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70866919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02A362E-5947-413F-956A-CC6E8DBC5937}" type="datetimeFigureOut">
              <a:rPr lang="fa-IR">
                <a:solidFill>
                  <a:srgbClr val="B13F9A"/>
                </a:solidFill>
              </a:rPr>
              <a:pPr>
                <a:defRPr/>
              </a:pPr>
              <a:t>1440/06/06</a:t>
            </a:fld>
            <a:endParaRPr lang="fa-IR">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A3750F26-1A3E-42EB-8BE8-1A7548995E2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17911947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E062863A-DE8D-44DA-942D-3977CB9D09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BA64FC2B-BC78-4D7D-8DBC-2600DF17441F}"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56680963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6" name="Rectangle 5"/>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1B7B81C0-82F2-4598-B695-B40DA2A40955}" type="datetimeFigureOut">
              <a:rPr lang="fa-IR">
                <a:solidFill>
                  <a:srgbClr val="F4E7ED"/>
                </a:solidFill>
              </a:rPr>
              <a:pPr>
                <a:defRPr/>
              </a:pPr>
              <a:t>1440/06/06</a:t>
            </a:fld>
            <a:endParaRPr lang="fa-IR">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fa-IR">
              <a:solidFill>
                <a:srgbClr val="F4E7ED"/>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B56F1EFC-E59A-4790-8F68-A8B95DED3767}" type="slidenum">
              <a:rPr lang="fa-IR">
                <a:solidFill>
                  <a:srgbClr val="F4E7ED"/>
                </a:solidFill>
              </a:rPr>
              <a:pPr>
                <a:defRPr/>
              </a:pPr>
              <a:t>‹#›</a:t>
            </a:fld>
            <a:endParaRPr lang="fa-IR">
              <a:solidFill>
                <a:srgbClr val="F4E7ED"/>
              </a:solidFill>
            </a:endParaRPr>
          </a:p>
        </p:txBody>
      </p:sp>
    </p:spTree>
    <p:extLst>
      <p:ext uri="{BB962C8B-B14F-4D97-AF65-F5344CB8AC3E}">
        <p14:creationId xmlns:p14="http://schemas.microsoft.com/office/powerpoint/2010/main" val="4068547220"/>
      </p:ext>
    </p:extLst>
  </p:cSld>
  <p:clrMapOvr>
    <a:overrideClrMapping bg1="dk1" tx1="lt1" bg2="dk2" tx2="lt2" accent1="accent1" accent2="accent2" accent3="accent3" accent4="accent4" accent5="accent5" accent6="accent6" hlink="hlink" folHlink="folHlink"/>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5A7198A6-DC6F-4C32-9917-775A32BAF1D0}"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47FB66DF-8213-4A78-A7A5-078E5B09F1E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69203874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657851" y="6557963"/>
            <a:ext cx="2669116" cy="227012"/>
          </a:xfrm>
        </p:spPr>
        <p:txBody>
          <a:bodyPr/>
          <a:lstStyle>
            <a:lvl1pPr>
              <a:defRPr/>
            </a:lvl1pPr>
            <a:extLst/>
          </a:lstStyle>
          <a:p>
            <a:pPr>
              <a:defRPr/>
            </a:pPr>
            <a:fld id="{1F61C139-3C4F-4C6E-AC0B-A18A0F5CCD7C}"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609600" y="6556375"/>
            <a:ext cx="4876800" cy="228600"/>
          </a:xfrm>
        </p:spPr>
        <p:txBody>
          <a:bodyPr/>
          <a:lstStyle>
            <a:lvl1pPr>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339667" y="6553200"/>
            <a:ext cx="783167" cy="228600"/>
          </a:xfrm>
        </p:spPr>
        <p:txBody>
          <a:bodyPr/>
          <a:lstStyle>
            <a:lvl1pPr>
              <a:defRPr smtClean="0"/>
            </a:lvl1pPr>
          </a:lstStyle>
          <a:p>
            <a:pPr>
              <a:defRPr/>
            </a:pPr>
            <a:fld id="{D867B2D2-A647-4636-B971-F58BD996B52D}"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72546055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5" name="Straight Connector 4"/>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lgn="r" rtl="1" fontAlgn="auto">
              <a:spcBef>
                <a:spcPts val="0"/>
              </a:spcBef>
              <a:spcAft>
                <a:spcPts val="0"/>
              </a:spcAft>
              <a:defRPr/>
            </a:pPr>
            <a:endParaRPr lang="en-US" dirty="0">
              <a:solidFill>
                <a:prstClr val="black"/>
              </a:solidFill>
              <a:latin typeface="Trebuchet MS"/>
              <a:cs typeface="Arial" panose="020B0604020202020204" pitchFamily="34" charset="0"/>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F858FC97-7BA9-4A35-AD86-FC95663D214D}" type="datetimeFigureOut">
              <a:rPr lang="fa-IR"/>
              <a:pPr>
                <a:defRPr/>
              </a:pPr>
              <a:t>1440/06/06</a:t>
            </a:fld>
            <a:endParaRPr lang="fa-IR"/>
          </a:p>
        </p:txBody>
      </p:sp>
      <p:sp>
        <p:nvSpPr>
          <p:cNvPr id="7" name="Footer Placeholder 17"/>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lang="fa-IR"/>
          </a:p>
        </p:txBody>
      </p:sp>
      <p:sp>
        <p:nvSpPr>
          <p:cNvPr id="8" name="Slide Number Placeholder 28"/>
          <p:cNvSpPr>
            <a:spLocks noGrp="1"/>
          </p:cNvSpPr>
          <p:nvPr>
            <p:ph type="sldNum" sz="quarter" idx="12"/>
          </p:nvPr>
        </p:nvSpPr>
        <p:spPr>
          <a:xfrm>
            <a:off x="10507134" y="6556375"/>
            <a:ext cx="785284" cy="228600"/>
          </a:xfrm>
        </p:spPr>
        <p:txBody>
          <a:bodyPr/>
          <a:lstStyle>
            <a:lvl1pPr>
              <a:defRPr smtClean="0">
                <a:solidFill>
                  <a:srgbClr val="FFFFFF"/>
                </a:solidFill>
              </a:defRPr>
            </a:lvl1pPr>
          </a:lstStyle>
          <a:p>
            <a:pPr>
              <a:defRPr/>
            </a:pPr>
            <a:fld id="{CF4C6CBA-8F43-400B-9120-4F3C1E2DA2C5}" type="slidenum">
              <a:rPr lang="fa-IR"/>
              <a:pPr>
                <a:defRPr/>
              </a:pPr>
              <a:t>‹#›</a:t>
            </a:fld>
            <a:endParaRPr lang="fa-IR"/>
          </a:p>
        </p:txBody>
      </p:sp>
    </p:spTree>
    <p:extLst>
      <p:ext uri="{BB962C8B-B14F-4D97-AF65-F5344CB8AC3E}">
        <p14:creationId xmlns:p14="http://schemas.microsoft.com/office/powerpoint/2010/main" val="240533446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02A362E-5947-413F-956A-CC6E8DBC5937}" type="datetimeFigureOut">
              <a:rPr lang="fa-IR">
                <a:solidFill>
                  <a:srgbClr val="B13F9A"/>
                </a:solidFill>
              </a:rPr>
              <a:pPr>
                <a:defRPr/>
              </a:pPr>
              <a:t>1440/06/06</a:t>
            </a:fld>
            <a:endParaRPr lang="fa-IR">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A3750F26-1A3E-42EB-8BE8-1A7548995E2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43464869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758F2A1-079F-4200-AB91-8345614F4589}"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D0AA5EA4-994B-42C1-995A-1B7736AC5B61}"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67418586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BA38117A-74BA-49AE-919C-6EEA85AF8F17}"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978901" y="6554788"/>
            <a:ext cx="783167" cy="228600"/>
          </a:xfrm>
        </p:spPr>
        <p:txBody>
          <a:bodyPr/>
          <a:lstStyle>
            <a:lvl1pPr>
              <a:defRPr smtClean="0"/>
            </a:lvl1pPr>
          </a:lstStyle>
          <a:p>
            <a:pPr>
              <a:defRPr/>
            </a:pPr>
            <a:fld id="{6DA9F14C-76CE-448E-8089-2B09B6BC827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017977131"/>
      </p:ext>
    </p:extLst>
  </p:cSld>
  <p:clrMapOvr>
    <a:overrideClrMapping bg1="lt1" tx1="dk1" bg2="lt2" tx2="dk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3AA9A8B-1DB3-405C-B4F3-EE9F74C887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18367729-EDD3-4B27-BE71-39A1970508DA}"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8072737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5BED7366-0508-4249-8486-FD9526734090}" type="datetimeFigureOut">
              <a:rPr lang="fa-IR">
                <a:solidFill>
                  <a:srgbClr val="B13F9A"/>
                </a:solidFill>
              </a:rPr>
              <a:pPr>
                <a:defRPr/>
              </a:pPr>
              <a:t>1440/06/06</a:t>
            </a:fld>
            <a:endParaRPr lang="fa-IR">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DD74B1D8-256F-4BD7-9DC3-646F0F9FE88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7656863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08006E28-5A2F-425A-9A71-916FC032C2D5}"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8C1B04F5-7EF9-484D-8305-DD0F17EDCF99}"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20866078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02A362E-5947-413F-956A-CC6E8DBC5937}" type="datetimeFigureOut">
              <a:rPr lang="fa-IR">
                <a:solidFill>
                  <a:srgbClr val="B13F9A"/>
                </a:solidFill>
              </a:rPr>
              <a:pPr>
                <a:defRPr/>
              </a:pPr>
              <a:t>1440/06/06</a:t>
            </a:fld>
            <a:endParaRPr lang="fa-IR">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A3750F26-1A3E-42EB-8BE8-1A7548995E2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36246515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E062863A-DE8D-44DA-942D-3977CB9D09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BA64FC2B-BC78-4D7D-8DBC-2600DF17441F}"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03195120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6" name="Rectangle 5"/>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1B7B81C0-82F2-4598-B695-B40DA2A40955}" type="datetimeFigureOut">
              <a:rPr lang="fa-IR">
                <a:solidFill>
                  <a:srgbClr val="F4E7ED"/>
                </a:solidFill>
              </a:rPr>
              <a:pPr>
                <a:defRPr/>
              </a:pPr>
              <a:t>1440/06/06</a:t>
            </a:fld>
            <a:endParaRPr lang="fa-IR">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fa-IR">
              <a:solidFill>
                <a:srgbClr val="F4E7ED"/>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B56F1EFC-E59A-4790-8F68-A8B95DED3767}" type="slidenum">
              <a:rPr lang="fa-IR">
                <a:solidFill>
                  <a:srgbClr val="F4E7ED"/>
                </a:solidFill>
              </a:rPr>
              <a:pPr>
                <a:defRPr/>
              </a:pPr>
              <a:t>‹#›</a:t>
            </a:fld>
            <a:endParaRPr lang="fa-IR">
              <a:solidFill>
                <a:srgbClr val="F4E7ED"/>
              </a:solidFill>
            </a:endParaRPr>
          </a:p>
        </p:txBody>
      </p:sp>
    </p:spTree>
    <p:extLst>
      <p:ext uri="{BB962C8B-B14F-4D97-AF65-F5344CB8AC3E}">
        <p14:creationId xmlns:p14="http://schemas.microsoft.com/office/powerpoint/2010/main" val="3371897812"/>
      </p:ext>
    </p:extLst>
  </p:cSld>
  <p:clrMapOvr>
    <a:overrideClrMapping bg1="dk1" tx1="lt1" bg2="dk2" tx2="lt2" accent1="accent1" accent2="accent2" accent3="accent3" accent4="accent4" accent5="accent5" accent6="accent6" hlink="hlink" folHlink="folHlink"/>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5A7198A6-DC6F-4C32-9917-775A32BAF1D0}"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47FB66DF-8213-4A78-A7A5-078E5B09F1E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50629550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657851" y="6557963"/>
            <a:ext cx="2669116" cy="227012"/>
          </a:xfrm>
        </p:spPr>
        <p:txBody>
          <a:bodyPr/>
          <a:lstStyle>
            <a:lvl1pPr>
              <a:defRPr/>
            </a:lvl1pPr>
            <a:extLst/>
          </a:lstStyle>
          <a:p>
            <a:pPr>
              <a:defRPr/>
            </a:pPr>
            <a:fld id="{1F61C139-3C4F-4C6E-AC0B-A18A0F5CCD7C}"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609600" y="6556375"/>
            <a:ext cx="4876800" cy="228600"/>
          </a:xfrm>
        </p:spPr>
        <p:txBody>
          <a:bodyPr/>
          <a:lstStyle>
            <a:lvl1pPr>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339667" y="6553200"/>
            <a:ext cx="783167" cy="228600"/>
          </a:xfrm>
        </p:spPr>
        <p:txBody>
          <a:bodyPr/>
          <a:lstStyle>
            <a:lvl1pPr>
              <a:defRPr smtClean="0"/>
            </a:lvl1pPr>
          </a:lstStyle>
          <a:p>
            <a:pPr>
              <a:defRPr/>
            </a:pPr>
            <a:fld id="{D867B2D2-A647-4636-B971-F58BD996B52D}"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03454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1D1AEA-2FA7-4E2D-80F2-41111335AF1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E062863A-DE8D-44DA-942D-3977CB9D09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BA64FC2B-BC78-4D7D-8DBC-2600DF17441F}"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401012550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5" name="Straight Connector 4"/>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lgn="r" rtl="1" fontAlgn="auto">
              <a:spcBef>
                <a:spcPts val="0"/>
              </a:spcBef>
              <a:spcAft>
                <a:spcPts val="0"/>
              </a:spcAft>
              <a:defRPr/>
            </a:pPr>
            <a:endParaRPr lang="en-US" dirty="0">
              <a:solidFill>
                <a:prstClr val="black"/>
              </a:solidFill>
              <a:latin typeface="Trebuchet MS"/>
              <a:cs typeface="Arial" panose="020B0604020202020204" pitchFamily="34" charset="0"/>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F858FC97-7BA9-4A35-AD86-FC95663D214D}" type="datetimeFigureOut">
              <a:rPr lang="fa-IR"/>
              <a:pPr>
                <a:defRPr/>
              </a:pPr>
              <a:t>1440/06/06</a:t>
            </a:fld>
            <a:endParaRPr lang="fa-IR"/>
          </a:p>
        </p:txBody>
      </p:sp>
      <p:sp>
        <p:nvSpPr>
          <p:cNvPr id="7" name="Footer Placeholder 17"/>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lang="fa-IR"/>
          </a:p>
        </p:txBody>
      </p:sp>
      <p:sp>
        <p:nvSpPr>
          <p:cNvPr id="8" name="Slide Number Placeholder 28"/>
          <p:cNvSpPr>
            <a:spLocks noGrp="1"/>
          </p:cNvSpPr>
          <p:nvPr>
            <p:ph type="sldNum" sz="quarter" idx="12"/>
          </p:nvPr>
        </p:nvSpPr>
        <p:spPr>
          <a:xfrm>
            <a:off x="10507134" y="6556375"/>
            <a:ext cx="785284" cy="228600"/>
          </a:xfrm>
        </p:spPr>
        <p:txBody>
          <a:bodyPr/>
          <a:lstStyle>
            <a:lvl1pPr>
              <a:defRPr smtClean="0">
                <a:solidFill>
                  <a:srgbClr val="FFFFFF"/>
                </a:solidFill>
              </a:defRPr>
            </a:lvl1pPr>
          </a:lstStyle>
          <a:p>
            <a:pPr>
              <a:defRPr/>
            </a:pPr>
            <a:fld id="{CF4C6CBA-8F43-400B-9120-4F3C1E2DA2C5}" type="slidenum">
              <a:rPr lang="fa-IR"/>
              <a:pPr>
                <a:defRPr/>
              </a:pPr>
              <a:t>‹#›</a:t>
            </a:fld>
            <a:endParaRPr lang="fa-IR"/>
          </a:p>
        </p:txBody>
      </p:sp>
    </p:spTree>
    <p:extLst>
      <p:ext uri="{BB962C8B-B14F-4D97-AF65-F5344CB8AC3E}">
        <p14:creationId xmlns:p14="http://schemas.microsoft.com/office/powerpoint/2010/main" val="710468429"/>
      </p:ext>
    </p:extLst>
  </p:cSld>
  <p:clrMapOvr>
    <a:overrideClrMapping bg1="lt1" tx1="dk1" bg2="lt2" tx2="dk2" accent1="accent1" accent2="accent2" accent3="accent3" accent4="accent4" accent5="accent5" accent6="accent6" hlink="hlink" folHlink="folHlink"/>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758F2A1-079F-4200-AB91-8345614F4589}"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D0AA5EA4-994B-42C1-995A-1B7736AC5B61}"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2336334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BA38117A-74BA-49AE-919C-6EEA85AF8F17}"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978901" y="6554788"/>
            <a:ext cx="783167" cy="228600"/>
          </a:xfrm>
        </p:spPr>
        <p:txBody>
          <a:bodyPr/>
          <a:lstStyle>
            <a:lvl1pPr>
              <a:defRPr smtClean="0"/>
            </a:lvl1pPr>
          </a:lstStyle>
          <a:p>
            <a:pPr>
              <a:defRPr/>
            </a:pPr>
            <a:fld id="{6DA9F14C-76CE-448E-8089-2B09B6BC827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261687688"/>
      </p:ext>
    </p:extLst>
  </p:cSld>
  <p:clrMapOvr>
    <a:overrideClrMapping bg1="lt1" tx1="dk1" bg2="lt2" tx2="dk2" accent1="accent1" accent2="accent2" accent3="accent3" accent4="accent4" accent5="accent5" accent6="accent6" hlink="hlink" folHlink="folHlink"/>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3AA9A8B-1DB3-405C-B4F3-EE9F74C887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18367729-EDD3-4B27-BE71-39A1970508DA}"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23945287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5BED7366-0508-4249-8486-FD9526734090}" type="datetimeFigureOut">
              <a:rPr lang="fa-IR">
                <a:solidFill>
                  <a:srgbClr val="B13F9A"/>
                </a:solidFill>
              </a:rPr>
              <a:pPr>
                <a:defRPr/>
              </a:pPr>
              <a:t>1440/06/06</a:t>
            </a:fld>
            <a:endParaRPr lang="fa-IR">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DD74B1D8-256F-4BD7-9DC3-646F0F9FE88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76483262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08006E28-5A2F-425A-9A71-916FC032C2D5}"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8C1B04F5-7EF9-484D-8305-DD0F17EDCF99}"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62634624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02A362E-5947-413F-956A-CC6E8DBC5937}" type="datetimeFigureOut">
              <a:rPr lang="fa-IR">
                <a:solidFill>
                  <a:srgbClr val="B13F9A"/>
                </a:solidFill>
              </a:rPr>
              <a:pPr>
                <a:defRPr/>
              </a:pPr>
              <a:t>1440/06/06</a:t>
            </a:fld>
            <a:endParaRPr lang="fa-IR">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A3750F26-1A3E-42EB-8BE8-1A7548995E2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99238926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E062863A-DE8D-44DA-942D-3977CB9D09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BA64FC2B-BC78-4D7D-8DBC-2600DF17441F}"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406981587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6" name="Rectangle 5"/>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1B7B81C0-82F2-4598-B695-B40DA2A40955}" type="datetimeFigureOut">
              <a:rPr lang="fa-IR">
                <a:solidFill>
                  <a:srgbClr val="F4E7ED"/>
                </a:solidFill>
              </a:rPr>
              <a:pPr>
                <a:defRPr/>
              </a:pPr>
              <a:t>1440/06/06</a:t>
            </a:fld>
            <a:endParaRPr lang="fa-IR">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fa-IR">
              <a:solidFill>
                <a:srgbClr val="F4E7ED"/>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B56F1EFC-E59A-4790-8F68-A8B95DED3767}" type="slidenum">
              <a:rPr lang="fa-IR">
                <a:solidFill>
                  <a:srgbClr val="F4E7ED"/>
                </a:solidFill>
              </a:rPr>
              <a:pPr>
                <a:defRPr/>
              </a:pPr>
              <a:t>‹#›</a:t>
            </a:fld>
            <a:endParaRPr lang="fa-IR">
              <a:solidFill>
                <a:srgbClr val="F4E7ED"/>
              </a:solidFill>
            </a:endParaRPr>
          </a:p>
        </p:txBody>
      </p:sp>
    </p:spTree>
    <p:extLst>
      <p:ext uri="{BB962C8B-B14F-4D97-AF65-F5344CB8AC3E}">
        <p14:creationId xmlns:p14="http://schemas.microsoft.com/office/powerpoint/2010/main" val="3916714639"/>
      </p:ext>
    </p:extLst>
  </p:cSld>
  <p:clrMapOvr>
    <a:overrideClrMapping bg1="dk1" tx1="lt1" bg2="dk2" tx2="lt2" accent1="accent1" accent2="accent2" accent3="accent3" accent4="accent4" accent5="accent5" accent6="accent6" hlink="hlink" folHlink="folHlink"/>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5A7198A6-DC6F-4C32-9917-775A32BAF1D0}"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47FB66DF-8213-4A78-A7A5-078E5B09F1E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899927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6" name="Rectangle 5"/>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1B7B81C0-82F2-4598-B695-B40DA2A40955}" type="datetimeFigureOut">
              <a:rPr lang="fa-IR">
                <a:solidFill>
                  <a:srgbClr val="F4E7ED"/>
                </a:solidFill>
              </a:rPr>
              <a:pPr>
                <a:defRPr/>
              </a:pPr>
              <a:t>1440/06/06</a:t>
            </a:fld>
            <a:endParaRPr lang="fa-IR">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fa-IR">
              <a:solidFill>
                <a:srgbClr val="F4E7ED"/>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B56F1EFC-E59A-4790-8F68-A8B95DED3767}" type="slidenum">
              <a:rPr lang="fa-IR">
                <a:solidFill>
                  <a:srgbClr val="F4E7ED"/>
                </a:solidFill>
              </a:rPr>
              <a:pPr>
                <a:defRPr/>
              </a:pPr>
              <a:t>‹#›</a:t>
            </a:fld>
            <a:endParaRPr lang="fa-IR">
              <a:solidFill>
                <a:srgbClr val="F4E7ED"/>
              </a:solidFill>
            </a:endParaRPr>
          </a:p>
        </p:txBody>
      </p:sp>
    </p:spTree>
    <p:extLst>
      <p:ext uri="{BB962C8B-B14F-4D97-AF65-F5344CB8AC3E}">
        <p14:creationId xmlns:p14="http://schemas.microsoft.com/office/powerpoint/2010/main" val="2649594338"/>
      </p:ext>
    </p:extLst>
  </p:cSld>
  <p:clrMapOvr>
    <a:overrideClrMapping bg1="dk1" tx1="lt1" bg2="dk2" tx2="lt2" accent1="accent1" accent2="accent2" accent3="accent3" accent4="accent4" accent5="accent5" accent6="accent6" hlink="hlink" folHlink="folHlink"/>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657851" y="6557963"/>
            <a:ext cx="2669116" cy="227012"/>
          </a:xfrm>
        </p:spPr>
        <p:txBody>
          <a:bodyPr/>
          <a:lstStyle>
            <a:lvl1pPr>
              <a:defRPr/>
            </a:lvl1pPr>
            <a:extLst/>
          </a:lstStyle>
          <a:p>
            <a:pPr>
              <a:defRPr/>
            </a:pPr>
            <a:fld id="{1F61C139-3C4F-4C6E-AC0B-A18A0F5CCD7C}"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609600" y="6556375"/>
            <a:ext cx="4876800" cy="228600"/>
          </a:xfrm>
        </p:spPr>
        <p:txBody>
          <a:bodyPr/>
          <a:lstStyle>
            <a:lvl1pPr>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339667" y="6553200"/>
            <a:ext cx="783167" cy="228600"/>
          </a:xfrm>
        </p:spPr>
        <p:txBody>
          <a:bodyPr/>
          <a:lstStyle>
            <a:lvl1pPr>
              <a:defRPr smtClean="0"/>
            </a:lvl1pPr>
          </a:lstStyle>
          <a:p>
            <a:pPr>
              <a:defRPr/>
            </a:pPr>
            <a:fld id="{D867B2D2-A647-4636-B971-F58BD996B52D}"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70646939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5" name="Straight Connector 4"/>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lgn="r" rtl="1" fontAlgn="auto">
              <a:spcBef>
                <a:spcPts val="0"/>
              </a:spcBef>
              <a:spcAft>
                <a:spcPts val="0"/>
              </a:spcAft>
              <a:defRPr/>
            </a:pPr>
            <a:endParaRPr lang="en-US" dirty="0">
              <a:solidFill>
                <a:prstClr val="black"/>
              </a:solidFill>
              <a:latin typeface="Trebuchet MS"/>
              <a:cs typeface="Arial" panose="020B0604020202020204" pitchFamily="34" charset="0"/>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F858FC97-7BA9-4A35-AD86-FC95663D214D}" type="datetimeFigureOut">
              <a:rPr lang="fa-IR"/>
              <a:pPr>
                <a:defRPr/>
              </a:pPr>
              <a:t>1440/06/06</a:t>
            </a:fld>
            <a:endParaRPr lang="fa-IR"/>
          </a:p>
        </p:txBody>
      </p:sp>
      <p:sp>
        <p:nvSpPr>
          <p:cNvPr id="7" name="Footer Placeholder 17"/>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lang="fa-IR"/>
          </a:p>
        </p:txBody>
      </p:sp>
      <p:sp>
        <p:nvSpPr>
          <p:cNvPr id="8" name="Slide Number Placeholder 28"/>
          <p:cNvSpPr>
            <a:spLocks noGrp="1"/>
          </p:cNvSpPr>
          <p:nvPr>
            <p:ph type="sldNum" sz="quarter" idx="12"/>
          </p:nvPr>
        </p:nvSpPr>
        <p:spPr>
          <a:xfrm>
            <a:off x="10507134" y="6556375"/>
            <a:ext cx="785284" cy="228600"/>
          </a:xfrm>
        </p:spPr>
        <p:txBody>
          <a:bodyPr/>
          <a:lstStyle>
            <a:lvl1pPr>
              <a:defRPr smtClean="0">
                <a:solidFill>
                  <a:srgbClr val="FFFFFF"/>
                </a:solidFill>
              </a:defRPr>
            </a:lvl1pPr>
          </a:lstStyle>
          <a:p>
            <a:pPr>
              <a:defRPr/>
            </a:pPr>
            <a:fld id="{CF4C6CBA-8F43-400B-9120-4F3C1E2DA2C5}" type="slidenum">
              <a:rPr lang="fa-IR"/>
              <a:pPr>
                <a:defRPr/>
              </a:pPr>
              <a:t>‹#›</a:t>
            </a:fld>
            <a:endParaRPr lang="fa-IR"/>
          </a:p>
        </p:txBody>
      </p:sp>
    </p:spTree>
    <p:extLst>
      <p:ext uri="{BB962C8B-B14F-4D97-AF65-F5344CB8AC3E}">
        <p14:creationId xmlns:p14="http://schemas.microsoft.com/office/powerpoint/2010/main" val="122191290"/>
      </p:ext>
    </p:extLst>
  </p:cSld>
  <p:clrMapOvr>
    <a:overrideClrMapping bg1="lt1" tx1="dk1" bg2="lt2" tx2="dk2" accent1="accent1" accent2="accent2" accent3="accent3" accent4="accent4" accent5="accent5" accent6="accent6" hlink="hlink" folHlink="folHlink"/>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758F2A1-079F-4200-AB91-8345614F4589}"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D0AA5EA4-994B-42C1-995A-1B7736AC5B61}"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419406639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BA38117A-74BA-49AE-919C-6EEA85AF8F17}"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978901" y="6554788"/>
            <a:ext cx="783167" cy="228600"/>
          </a:xfrm>
        </p:spPr>
        <p:txBody>
          <a:bodyPr/>
          <a:lstStyle>
            <a:lvl1pPr>
              <a:defRPr smtClean="0"/>
            </a:lvl1pPr>
          </a:lstStyle>
          <a:p>
            <a:pPr>
              <a:defRPr/>
            </a:pPr>
            <a:fld id="{6DA9F14C-76CE-448E-8089-2B09B6BC827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224272951"/>
      </p:ext>
    </p:extLst>
  </p:cSld>
  <p:clrMapOvr>
    <a:overrideClrMapping bg1="lt1" tx1="dk1" bg2="lt2" tx2="dk2" accent1="accent1" accent2="accent2" accent3="accent3" accent4="accent4" accent5="accent5" accent6="accent6" hlink="hlink" folHlink="folHlink"/>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3AA9A8B-1DB3-405C-B4F3-EE9F74C887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18367729-EDD3-4B27-BE71-39A1970508DA}"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76897363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5BED7366-0508-4249-8486-FD9526734090}" type="datetimeFigureOut">
              <a:rPr lang="fa-IR">
                <a:solidFill>
                  <a:srgbClr val="B13F9A"/>
                </a:solidFill>
              </a:rPr>
              <a:pPr>
                <a:defRPr/>
              </a:pPr>
              <a:t>1440/06/06</a:t>
            </a:fld>
            <a:endParaRPr lang="fa-IR">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DD74B1D8-256F-4BD7-9DC3-646F0F9FE88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8519010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08006E28-5A2F-425A-9A71-916FC032C2D5}"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8C1B04F5-7EF9-484D-8305-DD0F17EDCF99}"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9995332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02A362E-5947-413F-956A-CC6E8DBC5937}" type="datetimeFigureOut">
              <a:rPr lang="fa-IR">
                <a:solidFill>
                  <a:srgbClr val="B13F9A"/>
                </a:solidFill>
              </a:rPr>
              <a:pPr>
                <a:defRPr/>
              </a:pPr>
              <a:t>1440/06/06</a:t>
            </a:fld>
            <a:endParaRPr lang="fa-IR">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A3750F26-1A3E-42EB-8BE8-1A7548995E2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45010195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E062863A-DE8D-44DA-942D-3977CB9D09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BA64FC2B-BC78-4D7D-8DBC-2600DF17441F}"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45354480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6" name="Rectangle 5"/>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1B7B81C0-82F2-4598-B695-B40DA2A40955}" type="datetimeFigureOut">
              <a:rPr lang="fa-IR">
                <a:solidFill>
                  <a:srgbClr val="F4E7ED"/>
                </a:solidFill>
              </a:rPr>
              <a:pPr>
                <a:defRPr/>
              </a:pPr>
              <a:t>1440/06/06</a:t>
            </a:fld>
            <a:endParaRPr lang="fa-IR">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fa-IR">
              <a:solidFill>
                <a:srgbClr val="F4E7ED"/>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B56F1EFC-E59A-4790-8F68-A8B95DED3767}" type="slidenum">
              <a:rPr lang="fa-IR">
                <a:solidFill>
                  <a:srgbClr val="F4E7ED"/>
                </a:solidFill>
              </a:rPr>
              <a:pPr>
                <a:defRPr/>
              </a:pPr>
              <a:t>‹#›</a:t>
            </a:fld>
            <a:endParaRPr lang="fa-IR">
              <a:solidFill>
                <a:srgbClr val="F4E7ED"/>
              </a:solidFill>
            </a:endParaRPr>
          </a:p>
        </p:txBody>
      </p:sp>
    </p:spTree>
    <p:extLst>
      <p:ext uri="{BB962C8B-B14F-4D97-AF65-F5344CB8AC3E}">
        <p14:creationId xmlns:p14="http://schemas.microsoft.com/office/powerpoint/2010/main" val="2080116164"/>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5A7198A6-DC6F-4C32-9917-775A32BAF1D0}"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47FB66DF-8213-4A78-A7A5-078E5B09F1E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93290566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5A7198A6-DC6F-4C32-9917-775A32BAF1D0}"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47FB66DF-8213-4A78-A7A5-078E5B09F1E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89233461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657851" y="6557963"/>
            <a:ext cx="2669116" cy="227012"/>
          </a:xfrm>
        </p:spPr>
        <p:txBody>
          <a:bodyPr/>
          <a:lstStyle>
            <a:lvl1pPr>
              <a:defRPr/>
            </a:lvl1pPr>
            <a:extLst/>
          </a:lstStyle>
          <a:p>
            <a:pPr>
              <a:defRPr/>
            </a:pPr>
            <a:fld id="{1F61C139-3C4F-4C6E-AC0B-A18A0F5CCD7C}"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609600" y="6556375"/>
            <a:ext cx="4876800" cy="228600"/>
          </a:xfrm>
        </p:spPr>
        <p:txBody>
          <a:bodyPr/>
          <a:lstStyle>
            <a:lvl1pPr>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339667" y="6553200"/>
            <a:ext cx="783167" cy="228600"/>
          </a:xfrm>
        </p:spPr>
        <p:txBody>
          <a:bodyPr/>
          <a:lstStyle>
            <a:lvl1pPr>
              <a:defRPr smtClean="0"/>
            </a:lvl1pPr>
          </a:lstStyle>
          <a:p>
            <a:pPr>
              <a:defRPr/>
            </a:pPr>
            <a:fld id="{D867B2D2-A647-4636-B971-F58BD996B52D}"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8171150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5" name="Straight Connector 4"/>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lgn="r" rtl="1" fontAlgn="auto">
              <a:spcBef>
                <a:spcPts val="0"/>
              </a:spcBef>
              <a:spcAft>
                <a:spcPts val="0"/>
              </a:spcAft>
              <a:defRPr/>
            </a:pPr>
            <a:endParaRPr lang="en-US" dirty="0">
              <a:solidFill>
                <a:prstClr val="black"/>
              </a:solidFill>
              <a:latin typeface="Trebuchet MS"/>
              <a:cs typeface="Arial" panose="020B0604020202020204" pitchFamily="34" charset="0"/>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F858FC97-7BA9-4A35-AD86-FC95663D214D}" type="datetimeFigureOut">
              <a:rPr lang="fa-IR"/>
              <a:pPr>
                <a:defRPr/>
              </a:pPr>
              <a:t>1440/06/06</a:t>
            </a:fld>
            <a:endParaRPr lang="fa-IR"/>
          </a:p>
        </p:txBody>
      </p:sp>
      <p:sp>
        <p:nvSpPr>
          <p:cNvPr id="7" name="Footer Placeholder 17"/>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lang="fa-IR"/>
          </a:p>
        </p:txBody>
      </p:sp>
      <p:sp>
        <p:nvSpPr>
          <p:cNvPr id="8" name="Slide Number Placeholder 28"/>
          <p:cNvSpPr>
            <a:spLocks noGrp="1"/>
          </p:cNvSpPr>
          <p:nvPr>
            <p:ph type="sldNum" sz="quarter" idx="12"/>
          </p:nvPr>
        </p:nvSpPr>
        <p:spPr>
          <a:xfrm>
            <a:off x="10507134" y="6556375"/>
            <a:ext cx="785284" cy="228600"/>
          </a:xfrm>
        </p:spPr>
        <p:txBody>
          <a:bodyPr/>
          <a:lstStyle>
            <a:lvl1pPr>
              <a:defRPr smtClean="0">
                <a:solidFill>
                  <a:srgbClr val="FFFFFF"/>
                </a:solidFill>
              </a:defRPr>
            </a:lvl1pPr>
          </a:lstStyle>
          <a:p>
            <a:pPr>
              <a:defRPr/>
            </a:pPr>
            <a:fld id="{CF4C6CBA-8F43-400B-9120-4F3C1E2DA2C5}" type="slidenum">
              <a:rPr lang="fa-IR"/>
              <a:pPr>
                <a:defRPr/>
              </a:pPr>
              <a:t>‹#›</a:t>
            </a:fld>
            <a:endParaRPr lang="fa-IR"/>
          </a:p>
        </p:txBody>
      </p:sp>
    </p:spTree>
    <p:extLst>
      <p:ext uri="{BB962C8B-B14F-4D97-AF65-F5344CB8AC3E}">
        <p14:creationId xmlns:p14="http://schemas.microsoft.com/office/powerpoint/2010/main" val="1878194541"/>
      </p:ext>
    </p:extLst>
  </p:cSld>
  <p:clrMapOvr>
    <a:overrideClrMapping bg1="lt1" tx1="dk1" bg2="lt2" tx2="dk2" accent1="accent1" accent2="accent2" accent3="accent3" accent4="accent4" accent5="accent5" accent6="accent6" hlink="hlink" folHlink="folHlink"/>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758F2A1-079F-4200-AB91-8345614F4589}"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D0AA5EA4-994B-42C1-995A-1B7736AC5B61}"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64442079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BA38117A-74BA-49AE-919C-6EEA85AF8F17}"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978901" y="6554788"/>
            <a:ext cx="783167" cy="228600"/>
          </a:xfrm>
        </p:spPr>
        <p:txBody>
          <a:bodyPr/>
          <a:lstStyle>
            <a:lvl1pPr>
              <a:defRPr smtClean="0"/>
            </a:lvl1pPr>
          </a:lstStyle>
          <a:p>
            <a:pPr>
              <a:defRPr/>
            </a:pPr>
            <a:fld id="{6DA9F14C-76CE-448E-8089-2B09B6BC827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112328233"/>
      </p:ext>
    </p:extLst>
  </p:cSld>
  <p:clrMapOvr>
    <a:overrideClrMapping bg1="lt1" tx1="dk1" bg2="lt2" tx2="dk2" accent1="accent1" accent2="accent2" accent3="accent3" accent4="accent4" accent5="accent5" accent6="accent6" hlink="hlink" folHlink="folHlink"/>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3AA9A8B-1DB3-405C-B4F3-EE9F74C887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18367729-EDD3-4B27-BE71-39A1970508DA}"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46656584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5BED7366-0508-4249-8486-FD9526734090}" type="datetimeFigureOut">
              <a:rPr lang="fa-IR">
                <a:solidFill>
                  <a:srgbClr val="B13F9A"/>
                </a:solidFill>
              </a:rPr>
              <a:pPr>
                <a:defRPr/>
              </a:pPr>
              <a:t>1440/06/06</a:t>
            </a:fld>
            <a:endParaRPr lang="fa-IR">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DD74B1D8-256F-4BD7-9DC3-646F0F9FE88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53780166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08006E28-5A2F-425A-9A71-916FC032C2D5}"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8C1B04F5-7EF9-484D-8305-DD0F17EDCF99}"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02590442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02A362E-5947-413F-956A-CC6E8DBC5937}" type="datetimeFigureOut">
              <a:rPr lang="fa-IR">
                <a:solidFill>
                  <a:srgbClr val="B13F9A"/>
                </a:solidFill>
              </a:rPr>
              <a:pPr>
                <a:defRPr/>
              </a:pPr>
              <a:t>1440/06/06</a:t>
            </a:fld>
            <a:endParaRPr lang="fa-IR">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A3750F26-1A3E-42EB-8BE8-1A7548995E2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65850275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E062863A-DE8D-44DA-942D-3977CB9D09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BA64FC2B-BC78-4D7D-8DBC-2600DF17441F}"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440574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657851" y="6557963"/>
            <a:ext cx="2669116" cy="227012"/>
          </a:xfrm>
        </p:spPr>
        <p:txBody>
          <a:bodyPr/>
          <a:lstStyle>
            <a:lvl1pPr>
              <a:defRPr/>
            </a:lvl1pPr>
            <a:extLst/>
          </a:lstStyle>
          <a:p>
            <a:pPr>
              <a:defRPr/>
            </a:pPr>
            <a:fld id="{1F61C139-3C4F-4C6E-AC0B-A18A0F5CCD7C}"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609600" y="6556375"/>
            <a:ext cx="4876800" cy="228600"/>
          </a:xfrm>
        </p:spPr>
        <p:txBody>
          <a:bodyPr/>
          <a:lstStyle>
            <a:lvl1pPr>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339667" y="6553200"/>
            <a:ext cx="783167" cy="228600"/>
          </a:xfrm>
        </p:spPr>
        <p:txBody>
          <a:bodyPr/>
          <a:lstStyle>
            <a:lvl1pPr>
              <a:defRPr smtClean="0"/>
            </a:lvl1pPr>
          </a:lstStyle>
          <a:p>
            <a:pPr>
              <a:defRPr/>
            </a:pPr>
            <a:fld id="{D867B2D2-A647-4636-B971-F58BD996B52D}"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59705144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6" name="Rectangle 5"/>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1B7B81C0-82F2-4598-B695-B40DA2A40955}" type="datetimeFigureOut">
              <a:rPr lang="fa-IR">
                <a:solidFill>
                  <a:srgbClr val="F4E7ED"/>
                </a:solidFill>
              </a:rPr>
              <a:pPr>
                <a:defRPr/>
              </a:pPr>
              <a:t>1440/06/06</a:t>
            </a:fld>
            <a:endParaRPr lang="fa-IR">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fa-IR">
              <a:solidFill>
                <a:srgbClr val="F4E7ED"/>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B56F1EFC-E59A-4790-8F68-A8B95DED3767}" type="slidenum">
              <a:rPr lang="fa-IR">
                <a:solidFill>
                  <a:srgbClr val="F4E7ED"/>
                </a:solidFill>
              </a:rPr>
              <a:pPr>
                <a:defRPr/>
              </a:pPr>
              <a:t>‹#›</a:t>
            </a:fld>
            <a:endParaRPr lang="fa-IR">
              <a:solidFill>
                <a:srgbClr val="F4E7ED"/>
              </a:solidFill>
            </a:endParaRPr>
          </a:p>
        </p:txBody>
      </p:sp>
    </p:spTree>
    <p:extLst>
      <p:ext uri="{BB962C8B-B14F-4D97-AF65-F5344CB8AC3E}">
        <p14:creationId xmlns:p14="http://schemas.microsoft.com/office/powerpoint/2010/main" val="4210220690"/>
      </p:ext>
    </p:extLst>
  </p:cSld>
  <p:clrMapOvr>
    <a:overrideClrMapping bg1="dk1" tx1="lt1" bg2="dk2" tx2="lt2" accent1="accent1" accent2="accent2" accent3="accent3" accent4="accent4" accent5="accent5" accent6="accent6" hlink="hlink" folHlink="folHlink"/>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5A7198A6-DC6F-4C32-9917-775A32BAF1D0}"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47FB66DF-8213-4A78-A7A5-078E5B09F1E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64217068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657851" y="6557963"/>
            <a:ext cx="2669116" cy="227012"/>
          </a:xfrm>
        </p:spPr>
        <p:txBody>
          <a:bodyPr/>
          <a:lstStyle>
            <a:lvl1pPr>
              <a:defRPr/>
            </a:lvl1pPr>
            <a:extLst/>
          </a:lstStyle>
          <a:p>
            <a:pPr>
              <a:defRPr/>
            </a:pPr>
            <a:fld id="{1F61C139-3C4F-4C6E-AC0B-A18A0F5CCD7C}"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609600" y="6556375"/>
            <a:ext cx="4876800" cy="228600"/>
          </a:xfrm>
        </p:spPr>
        <p:txBody>
          <a:bodyPr/>
          <a:lstStyle>
            <a:lvl1pPr>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339667" y="6553200"/>
            <a:ext cx="783167" cy="228600"/>
          </a:xfrm>
        </p:spPr>
        <p:txBody>
          <a:bodyPr/>
          <a:lstStyle>
            <a:lvl1pPr>
              <a:defRPr smtClean="0"/>
            </a:lvl1pPr>
          </a:lstStyle>
          <a:p>
            <a:pPr>
              <a:defRPr/>
            </a:pPr>
            <a:fld id="{D867B2D2-A647-4636-B971-F58BD996B52D}"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37699125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5" name="Straight Connector 4"/>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lgn="r" rtl="1" fontAlgn="auto">
              <a:spcBef>
                <a:spcPts val="0"/>
              </a:spcBef>
              <a:spcAft>
                <a:spcPts val="0"/>
              </a:spcAft>
              <a:defRPr/>
            </a:pPr>
            <a:endParaRPr lang="en-US" dirty="0">
              <a:solidFill>
                <a:prstClr val="black"/>
              </a:solidFill>
              <a:latin typeface="Trebuchet MS"/>
              <a:cs typeface="Arial" panose="020B0604020202020204" pitchFamily="34" charset="0"/>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F858FC97-7BA9-4A35-AD86-FC95663D214D}" type="datetimeFigureOut">
              <a:rPr lang="fa-IR"/>
              <a:pPr>
                <a:defRPr/>
              </a:pPr>
              <a:t>1440/06/06</a:t>
            </a:fld>
            <a:endParaRPr lang="fa-IR"/>
          </a:p>
        </p:txBody>
      </p:sp>
      <p:sp>
        <p:nvSpPr>
          <p:cNvPr id="7" name="Footer Placeholder 17"/>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lang="fa-IR"/>
          </a:p>
        </p:txBody>
      </p:sp>
      <p:sp>
        <p:nvSpPr>
          <p:cNvPr id="8" name="Slide Number Placeholder 28"/>
          <p:cNvSpPr>
            <a:spLocks noGrp="1"/>
          </p:cNvSpPr>
          <p:nvPr>
            <p:ph type="sldNum" sz="quarter" idx="12"/>
          </p:nvPr>
        </p:nvSpPr>
        <p:spPr>
          <a:xfrm>
            <a:off x="10507134" y="6556375"/>
            <a:ext cx="785284" cy="228600"/>
          </a:xfrm>
        </p:spPr>
        <p:txBody>
          <a:bodyPr/>
          <a:lstStyle>
            <a:lvl1pPr>
              <a:defRPr smtClean="0">
                <a:solidFill>
                  <a:srgbClr val="FFFFFF"/>
                </a:solidFill>
              </a:defRPr>
            </a:lvl1pPr>
          </a:lstStyle>
          <a:p>
            <a:pPr>
              <a:defRPr/>
            </a:pPr>
            <a:fld id="{CF4C6CBA-8F43-400B-9120-4F3C1E2DA2C5}" type="slidenum">
              <a:rPr lang="fa-IR"/>
              <a:pPr>
                <a:defRPr/>
              </a:pPr>
              <a:t>‹#›</a:t>
            </a:fld>
            <a:endParaRPr lang="fa-IR"/>
          </a:p>
        </p:txBody>
      </p:sp>
    </p:spTree>
    <p:extLst>
      <p:ext uri="{BB962C8B-B14F-4D97-AF65-F5344CB8AC3E}">
        <p14:creationId xmlns:p14="http://schemas.microsoft.com/office/powerpoint/2010/main" val="3966247682"/>
      </p:ext>
    </p:extLst>
  </p:cSld>
  <p:clrMapOvr>
    <a:overrideClrMapping bg1="lt1" tx1="dk1" bg2="lt2" tx2="dk2" accent1="accent1" accent2="accent2" accent3="accent3" accent4="accent4" accent5="accent5" accent6="accent6" hlink="hlink" folHlink="folHlink"/>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758F2A1-079F-4200-AB91-8345614F4589}"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D0AA5EA4-994B-42C1-995A-1B7736AC5B61}"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67339165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BA38117A-74BA-49AE-919C-6EEA85AF8F17}"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978901" y="6554788"/>
            <a:ext cx="783167" cy="228600"/>
          </a:xfrm>
        </p:spPr>
        <p:txBody>
          <a:bodyPr/>
          <a:lstStyle>
            <a:lvl1pPr>
              <a:defRPr smtClean="0"/>
            </a:lvl1pPr>
          </a:lstStyle>
          <a:p>
            <a:pPr>
              <a:defRPr/>
            </a:pPr>
            <a:fld id="{6DA9F14C-76CE-448E-8089-2B09B6BC827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435124618"/>
      </p:ext>
    </p:extLst>
  </p:cSld>
  <p:clrMapOvr>
    <a:overrideClrMapping bg1="lt1" tx1="dk1" bg2="lt2" tx2="dk2" accent1="accent1" accent2="accent2" accent3="accent3" accent4="accent4" accent5="accent5" accent6="accent6" hlink="hlink" folHlink="folHlink"/>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3AA9A8B-1DB3-405C-B4F3-EE9F74C887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18367729-EDD3-4B27-BE71-39A1970508DA}"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58019559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5BED7366-0508-4249-8486-FD9526734090}" type="datetimeFigureOut">
              <a:rPr lang="fa-IR">
                <a:solidFill>
                  <a:srgbClr val="B13F9A"/>
                </a:solidFill>
              </a:rPr>
              <a:pPr>
                <a:defRPr/>
              </a:pPr>
              <a:t>1440/06/06</a:t>
            </a:fld>
            <a:endParaRPr lang="fa-IR">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DD74B1D8-256F-4BD7-9DC3-646F0F9FE88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40581584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08006E28-5A2F-425A-9A71-916FC032C2D5}"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8C1B04F5-7EF9-484D-8305-DD0F17EDCF99}"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13057023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02A362E-5947-413F-956A-CC6E8DBC5937}" type="datetimeFigureOut">
              <a:rPr lang="fa-IR">
                <a:solidFill>
                  <a:srgbClr val="B13F9A"/>
                </a:solidFill>
              </a:rPr>
              <a:pPr>
                <a:defRPr/>
              </a:pPr>
              <a:t>1440/06/06</a:t>
            </a:fld>
            <a:endParaRPr lang="fa-IR">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A3750F26-1A3E-42EB-8BE8-1A7548995E2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756303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5" name="Straight Connector 4"/>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lgn="r" rtl="1" fontAlgn="auto">
              <a:spcBef>
                <a:spcPts val="0"/>
              </a:spcBef>
              <a:spcAft>
                <a:spcPts val="0"/>
              </a:spcAft>
              <a:defRPr/>
            </a:pPr>
            <a:endParaRPr lang="en-US" dirty="0">
              <a:solidFill>
                <a:prstClr val="black"/>
              </a:solidFill>
              <a:latin typeface="Trebuchet MS"/>
              <a:cs typeface="Arial" panose="020B0604020202020204" pitchFamily="34" charset="0"/>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F858FC97-7BA9-4A35-AD86-FC95663D214D}" type="datetimeFigureOut">
              <a:rPr lang="fa-IR"/>
              <a:pPr>
                <a:defRPr/>
              </a:pPr>
              <a:t>1440/06/06</a:t>
            </a:fld>
            <a:endParaRPr lang="fa-IR"/>
          </a:p>
        </p:txBody>
      </p:sp>
      <p:sp>
        <p:nvSpPr>
          <p:cNvPr id="7" name="Footer Placeholder 17"/>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lang="fa-IR"/>
          </a:p>
        </p:txBody>
      </p:sp>
      <p:sp>
        <p:nvSpPr>
          <p:cNvPr id="8" name="Slide Number Placeholder 28"/>
          <p:cNvSpPr>
            <a:spLocks noGrp="1"/>
          </p:cNvSpPr>
          <p:nvPr>
            <p:ph type="sldNum" sz="quarter" idx="12"/>
          </p:nvPr>
        </p:nvSpPr>
        <p:spPr>
          <a:xfrm>
            <a:off x="10507134" y="6556375"/>
            <a:ext cx="785284" cy="228600"/>
          </a:xfrm>
        </p:spPr>
        <p:txBody>
          <a:bodyPr/>
          <a:lstStyle>
            <a:lvl1pPr>
              <a:defRPr smtClean="0">
                <a:solidFill>
                  <a:srgbClr val="FFFFFF"/>
                </a:solidFill>
              </a:defRPr>
            </a:lvl1pPr>
          </a:lstStyle>
          <a:p>
            <a:pPr>
              <a:defRPr/>
            </a:pPr>
            <a:fld id="{CF4C6CBA-8F43-400B-9120-4F3C1E2DA2C5}" type="slidenum">
              <a:rPr lang="fa-IR"/>
              <a:pPr>
                <a:defRPr/>
              </a:pPr>
              <a:t>‹#›</a:t>
            </a:fld>
            <a:endParaRPr lang="fa-IR"/>
          </a:p>
        </p:txBody>
      </p:sp>
    </p:spTree>
    <p:extLst>
      <p:ext uri="{BB962C8B-B14F-4D97-AF65-F5344CB8AC3E}">
        <p14:creationId xmlns:p14="http://schemas.microsoft.com/office/powerpoint/2010/main" val="1844816839"/>
      </p:ext>
    </p:extLst>
  </p:cSld>
  <p:clrMapOvr>
    <a:overrideClrMapping bg1="lt1" tx1="dk1" bg2="lt2" tx2="dk2" accent1="accent1" accent2="accent2" accent3="accent3" accent4="accent4" accent5="accent5" accent6="accent6" hlink="hlink" folHlink="folHlink"/>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E062863A-DE8D-44DA-942D-3977CB9D09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BA64FC2B-BC78-4D7D-8DBC-2600DF17441F}"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45598287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6" name="Rectangle 5"/>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1B7B81C0-82F2-4598-B695-B40DA2A40955}" type="datetimeFigureOut">
              <a:rPr lang="fa-IR">
                <a:solidFill>
                  <a:srgbClr val="F4E7ED"/>
                </a:solidFill>
              </a:rPr>
              <a:pPr>
                <a:defRPr/>
              </a:pPr>
              <a:t>1440/06/06</a:t>
            </a:fld>
            <a:endParaRPr lang="fa-IR">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fa-IR">
              <a:solidFill>
                <a:srgbClr val="F4E7ED"/>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B56F1EFC-E59A-4790-8F68-A8B95DED3767}" type="slidenum">
              <a:rPr lang="fa-IR">
                <a:solidFill>
                  <a:srgbClr val="F4E7ED"/>
                </a:solidFill>
              </a:rPr>
              <a:pPr>
                <a:defRPr/>
              </a:pPr>
              <a:t>‹#›</a:t>
            </a:fld>
            <a:endParaRPr lang="fa-IR">
              <a:solidFill>
                <a:srgbClr val="F4E7ED"/>
              </a:solidFill>
            </a:endParaRPr>
          </a:p>
        </p:txBody>
      </p:sp>
    </p:spTree>
    <p:extLst>
      <p:ext uri="{BB962C8B-B14F-4D97-AF65-F5344CB8AC3E}">
        <p14:creationId xmlns:p14="http://schemas.microsoft.com/office/powerpoint/2010/main" val="4265738503"/>
      </p:ext>
    </p:extLst>
  </p:cSld>
  <p:clrMapOvr>
    <a:overrideClrMapping bg1="dk1" tx1="lt1" bg2="dk2" tx2="lt2" accent1="accent1" accent2="accent2" accent3="accent3" accent4="accent4" accent5="accent5" accent6="accent6" hlink="hlink" folHlink="folHlink"/>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5A7198A6-DC6F-4C32-9917-775A32BAF1D0}"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47FB66DF-8213-4A78-A7A5-078E5B09F1E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32798306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657851" y="6557963"/>
            <a:ext cx="2669116" cy="227012"/>
          </a:xfrm>
        </p:spPr>
        <p:txBody>
          <a:bodyPr/>
          <a:lstStyle>
            <a:lvl1pPr>
              <a:defRPr/>
            </a:lvl1pPr>
            <a:extLst/>
          </a:lstStyle>
          <a:p>
            <a:pPr>
              <a:defRPr/>
            </a:pPr>
            <a:fld id="{1F61C139-3C4F-4C6E-AC0B-A18A0F5CCD7C}"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609600" y="6556375"/>
            <a:ext cx="4876800" cy="228600"/>
          </a:xfrm>
        </p:spPr>
        <p:txBody>
          <a:bodyPr/>
          <a:lstStyle>
            <a:lvl1pPr>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339667" y="6553200"/>
            <a:ext cx="783167" cy="228600"/>
          </a:xfrm>
        </p:spPr>
        <p:txBody>
          <a:bodyPr/>
          <a:lstStyle>
            <a:lvl1pPr>
              <a:defRPr smtClean="0"/>
            </a:lvl1pPr>
          </a:lstStyle>
          <a:p>
            <a:pPr>
              <a:defRPr/>
            </a:pPr>
            <a:fld id="{D867B2D2-A647-4636-B971-F58BD996B52D}"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591815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758F2A1-079F-4200-AB91-8345614F4589}"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D0AA5EA4-994B-42C1-995A-1B7736AC5B61}"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507668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BA38117A-74BA-49AE-919C-6EEA85AF8F17}"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978901" y="6554788"/>
            <a:ext cx="783167" cy="228600"/>
          </a:xfrm>
        </p:spPr>
        <p:txBody>
          <a:bodyPr/>
          <a:lstStyle>
            <a:lvl1pPr>
              <a:defRPr smtClean="0"/>
            </a:lvl1pPr>
          </a:lstStyle>
          <a:p>
            <a:pPr>
              <a:defRPr/>
            </a:pPr>
            <a:fld id="{6DA9F14C-76CE-448E-8089-2B09B6BC827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75709132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3AA9A8B-1DB3-405C-B4F3-EE9F74C887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18367729-EDD3-4B27-BE71-39A1970508DA}"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930504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5BED7366-0508-4249-8486-FD9526734090}" type="datetimeFigureOut">
              <a:rPr lang="fa-IR">
                <a:solidFill>
                  <a:srgbClr val="B13F9A"/>
                </a:solidFill>
              </a:rPr>
              <a:pPr>
                <a:defRPr/>
              </a:pPr>
              <a:t>1440/06/06</a:t>
            </a:fld>
            <a:endParaRPr lang="fa-IR">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DD74B1D8-256F-4BD7-9DC3-646F0F9FE88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47026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08006E28-5A2F-425A-9A71-916FC032C2D5}"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8C1B04F5-7EF9-484D-8305-DD0F17EDCF99}"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71498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12F5D8-FD27-4FEF-9F95-09B9C9083C36}"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02A362E-5947-413F-956A-CC6E8DBC5937}" type="datetimeFigureOut">
              <a:rPr lang="fa-IR">
                <a:solidFill>
                  <a:srgbClr val="B13F9A"/>
                </a:solidFill>
              </a:rPr>
              <a:pPr>
                <a:defRPr/>
              </a:pPr>
              <a:t>1440/06/06</a:t>
            </a:fld>
            <a:endParaRPr lang="fa-IR">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A3750F26-1A3E-42EB-8BE8-1A7548995E2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908694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E062863A-DE8D-44DA-942D-3977CB9D09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BA64FC2B-BC78-4D7D-8DBC-2600DF17441F}"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248793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6" name="Rectangle 5"/>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1B7B81C0-82F2-4598-B695-B40DA2A40955}" type="datetimeFigureOut">
              <a:rPr lang="fa-IR">
                <a:solidFill>
                  <a:srgbClr val="F4E7ED"/>
                </a:solidFill>
              </a:rPr>
              <a:pPr>
                <a:defRPr/>
              </a:pPr>
              <a:t>1440/06/06</a:t>
            </a:fld>
            <a:endParaRPr lang="fa-IR">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fa-IR">
              <a:solidFill>
                <a:srgbClr val="F4E7ED"/>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B56F1EFC-E59A-4790-8F68-A8B95DED3767}" type="slidenum">
              <a:rPr lang="fa-IR">
                <a:solidFill>
                  <a:srgbClr val="F4E7ED"/>
                </a:solidFill>
              </a:rPr>
              <a:pPr>
                <a:defRPr/>
              </a:pPr>
              <a:t>‹#›</a:t>
            </a:fld>
            <a:endParaRPr lang="fa-IR">
              <a:solidFill>
                <a:srgbClr val="F4E7ED"/>
              </a:solidFill>
            </a:endParaRPr>
          </a:p>
        </p:txBody>
      </p:sp>
    </p:spTree>
    <p:extLst>
      <p:ext uri="{BB962C8B-B14F-4D97-AF65-F5344CB8AC3E}">
        <p14:creationId xmlns:p14="http://schemas.microsoft.com/office/powerpoint/2010/main" val="3096461734"/>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5A7198A6-DC6F-4C32-9917-775A32BAF1D0}"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47FB66DF-8213-4A78-A7A5-078E5B09F1E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935412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657851" y="6557963"/>
            <a:ext cx="2669116" cy="227012"/>
          </a:xfrm>
        </p:spPr>
        <p:txBody>
          <a:bodyPr/>
          <a:lstStyle>
            <a:lvl1pPr>
              <a:defRPr/>
            </a:lvl1pPr>
            <a:extLst/>
          </a:lstStyle>
          <a:p>
            <a:pPr>
              <a:defRPr/>
            </a:pPr>
            <a:fld id="{1F61C139-3C4F-4C6E-AC0B-A18A0F5CCD7C}"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609600" y="6556375"/>
            <a:ext cx="4876800" cy="228600"/>
          </a:xfrm>
        </p:spPr>
        <p:txBody>
          <a:bodyPr/>
          <a:lstStyle>
            <a:lvl1pPr>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339667" y="6553200"/>
            <a:ext cx="783167" cy="228600"/>
          </a:xfrm>
        </p:spPr>
        <p:txBody>
          <a:bodyPr/>
          <a:lstStyle>
            <a:lvl1pPr>
              <a:defRPr smtClean="0"/>
            </a:lvl1pPr>
          </a:lstStyle>
          <a:p>
            <a:pPr>
              <a:defRPr/>
            </a:pPr>
            <a:fld id="{D867B2D2-A647-4636-B971-F58BD996B52D}"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989062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5" name="Straight Connector 4"/>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lgn="r" rtl="1" fontAlgn="auto">
              <a:spcBef>
                <a:spcPts val="0"/>
              </a:spcBef>
              <a:spcAft>
                <a:spcPts val="0"/>
              </a:spcAft>
              <a:defRPr/>
            </a:pPr>
            <a:endParaRPr lang="en-US" dirty="0">
              <a:solidFill>
                <a:prstClr val="black"/>
              </a:solidFill>
              <a:latin typeface="Trebuchet MS"/>
              <a:cs typeface="Arial" panose="020B0604020202020204" pitchFamily="34" charset="0"/>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F858FC97-7BA9-4A35-AD86-FC95663D214D}" type="datetimeFigureOut">
              <a:rPr lang="fa-IR"/>
              <a:pPr>
                <a:defRPr/>
              </a:pPr>
              <a:t>1440/06/06</a:t>
            </a:fld>
            <a:endParaRPr lang="fa-IR"/>
          </a:p>
        </p:txBody>
      </p:sp>
      <p:sp>
        <p:nvSpPr>
          <p:cNvPr id="7" name="Footer Placeholder 17"/>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lang="fa-IR"/>
          </a:p>
        </p:txBody>
      </p:sp>
      <p:sp>
        <p:nvSpPr>
          <p:cNvPr id="8" name="Slide Number Placeholder 28"/>
          <p:cNvSpPr>
            <a:spLocks noGrp="1"/>
          </p:cNvSpPr>
          <p:nvPr>
            <p:ph type="sldNum" sz="quarter" idx="12"/>
          </p:nvPr>
        </p:nvSpPr>
        <p:spPr>
          <a:xfrm>
            <a:off x="10507134" y="6556375"/>
            <a:ext cx="785284" cy="228600"/>
          </a:xfrm>
        </p:spPr>
        <p:txBody>
          <a:bodyPr/>
          <a:lstStyle>
            <a:lvl1pPr>
              <a:defRPr smtClean="0">
                <a:solidFill>
                  <a:srgbClr val="FFFFFF"/>
                </a:solidFill>
              </a:defRPr>
            </a:lvl1pPr>
          </a:lstStyle>
          <a:p>
            <a:pPr>
              <a:defRPr/>
            </a:pPr>
            <a:fld id="{CF4C6CBA-8F43-400B-9120-4F3C1E2DA2C5}" type="slidenum">
              <a:rPr lang="fa-IR"/>
              <a:pPr>
                <a:defRPr/>
              </a:pPr>
              <a:t>‹#›</a:t>
            </a:fld>
            <a:endParaRPr lang="fa-IR"/>
          </a:p>
        </p:txBody>
      </p:sp>
    </p:spTree>
    <p:extLst>
      <p:ext uri="{BB962C8B-B14F-4D97-AF65-F5344CB8AC3E}">
        <p14:creationId xmlns:p14="http://schemas.microsoft.com/office/powerpoint/2010/main" val="100454774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758F2A1-079F-4200-AB91-8345614F4589}"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D0AA5EA4-994B-42C1-995A-1B7736AC5B61}"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9988604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BA38117A-74BA-49AE-919C-6EEA85AF8F17}"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978901" y="6554788"/>
            <a:ext cx="783167" cy="228600"/>
          </a:xfrm>
        </p:spPr>
        <p:txBody>
          <a:bodyPr/>
          <a:lstStyle>
            <a:lvl1pPr>
              <a:defRPr smtClean="0"/>
            </a:lvl1pPr>
          </a:lstStyle>
          <a:p>
            <a:pPr>
              <a:defRPr/>
            </a:pPr>
            <a:fld id="{6DA9F14C-76CE-448E-8089-2B09B6BC827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05865343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3AA9A8B-1DB3-405C-B4F3-EE9F74C887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18367729-EDD3-4B27-BE71-39A1970508DA}"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87889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5BED7366-0508-4249-8486-FD9526734090}" type="datetimeFigureOut">
              <a:rPr lang="fa-IR">
                <a:solidFill>
                  <a:srgbClr val="B13F9A"/>
                </a:solidFill>
              </a:rPr>
              <a:pPr>
                <a:defRPr/>
              </a:pPr>
              <a:t>1440/06/06</a:t>
            </a:fld>
            <a:endParaRPr lang="fa-IR">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DD74B1D8-256F-4BD7-9DC3-646F0F9FE88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45404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1905000"/>
            <a:ext cx="4876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05000"/>
            <a:ext cx="4876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0EE28E2-DE4A-40FC-83E8-A6C18EE51979}"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08006E28-5A2F-425A-9A71-916FC032C2D5}"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8C1B04F5-7EF9-484D-8305-DD0F17EDCF99}"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8506351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02A362E-5947-413F-956A-CC6E8DBC5937}" type="datetimeFigureOut">
              <a:rPr lang="fa-IR">
                <a:solidFill>
                  <a:srgbClr val="B13F9A"/>
                </a:solidFill>
              </a:rPr>
              <a:pPr>
                <a:defRPr/>
              </a:pPr>
              <a:t>1440/06/06</a:t>
            </a:fld>
            <a:endParaRPr lang="fa-IR">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A3750F26-1A3E-42EB-8BE8-1A7548995E2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473757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E062863A-DE8D-44DA-942D-3977CB9D09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BA64FC2B-BC78-4D7D-8DBC-2600DF17441F}"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87959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6" name="Rectangle 5"/>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1B7B81C0-82F2-4598-B695-B40DA2A40955}" type="datetimeFigureOut">
              <a:rPr lang="fa-IR">
                <a:solidFill>
                  <a:srgbClr val="F4E7ED"/>
                </a:solidFill>
              </a:rPr>
              <a:pPr>
                <a:defRPr/>
              </a:pPr>
              <a:t>1440/06/06</a:t>
            </a:fld>
            <a:endParaRPr lang="fa-IR">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fa-IR">
              <a:solidFill>
                <a:srgbClr val="F4E7ED"/>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B56F1EFC-E59A-4790-8F68-A8B95DED3767}" type="slidenum">
              <a:rPr lang="fa-IR">
                <a:solidFill>
                  <a:srgbClr val="F4E7ED"/>
                </a:solidFill>
              </a:rPr>
              <a:pPr>
                <a:defRPr/>
              </a:pPr>
              <a:t>‹#›</a:t>
            </a:fld>
            <a:endParaRPr lang="fa-IR">
              <a:solidFill>
                <a:srgbClr val="F4E7ED"/>
              </a:solidFill>
            </a:endParaRPr>
          </a:p>
        </p:txBody>
      </p:sp>
    </p:spTree>
    <p:extLst>
      <p:ext uri="{BB962C8B-B14F-4D97-AF65-F5344CB8AC3E}">
        <p14:creationId xmlns:p14="http://schemas.microsoft.com/office/powerpoint/2010/main" val="3766082112"/>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5A7198A6-DC6F-4C32-9917-775A32BAF1D0}"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47FB66DF-8213-4A78-A7A5-078E5B09F1E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1241837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657851" y="6557963"/>
            <a:ext cx="2669116" cy="227012"/>
          </a:xfrm>
        </p:spPr>
        <p:txBody>
          <a:bodyPr/>
          <a:lstStyle>
            <a:lvl1pPr>
              <a:defRPr/>
            </a:lvl1pPr>
            <a:extLst/>
          </a:lstStyle>
          <a:p>
            <a:pPr>
              <a:defRPr/>
            </a:pPr>
            <a:fld id="{1F61C139-3C4F-4C6E-AC0B-A18A0F5CCD7C}"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609600" y="6556375"/>
            <a:ext cx="4876800" cy="228600"/>
          </a:xfrm>
        </p:spPr>
        <p:txBody>
          <a:bodyPr/>
          <a:lstStyle>
            <a:lvl1pPr>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339667" y="6553200"/>
            <a:ext cx="783167" cy="228600"/>
          </a:xfrm>
        </p:spPr>
        <p:txBody>
          <a:bodyPr/>
          <a:lstStyle>
            <a:lvl1pPr>
              <a:defRPr smtClean="0"/>
            </a:lvl1pPr>
          </a:lstStyle>
          <a:p>
            <a:pPr>
              <a:defRPr/>
            </a:pPr>
            <a:fld id="{D867B2D2-A647-4636-B971-F58BD996B52D}"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63610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5" name="Straight Connector 4"/>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lgn="r" rtl="1" fontAlgn="auto">
              <a:spcBef>
                <a:spcPts val="0"/>
              </a:spcBef>
              <a:spcAft>
                <a:spcPts val="0"/>
              </a:spcAft>
              <a:defRPr/>
            </a:pPr>
            <a:endParaRPr lang="en-US" dirty="0">
              <a:solidFill>
                <a:prstClr val="black"/>
              </a:solidFill>
              <a:latin typeface="Trebuchet MS"/>
              <a:cs typeface="Arial" panose="020B0604020202020204" pitchFamily="34" charset="0"/>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F858FC97-7BA9-4A35-AD86-FC95663D214D}" type="datetimeFigureOut">
              <a:rPr lang="fa-IR"/>
              <a:pPr>
                <a:defRPr/>
              </a:pPr>
              <a:t>1440/06/06</a:t>
            </a:fld>
            <a:endParaRPr lang="fa-IR"/>
          </a:p>
        </p:txBody>
      </p:sp>
      <p:sp>
        <p:nvSpPr>
          <p:cNvPr id="7" name="Footer Placeholder 17"/>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lang="fa-IR"/>
          </a:p>
        </p:txBody>
      </p:sp>
      <p:sp>
        <p:nvSpPr>
          <p:cNvPr id="8" name="Slide Number Placeholder 28"/>
          <p:cNvSpPr>
            <a:spLocks noGrp="1"/>
          </p:cNvSpPr>
          <p:nvPr>
            <p:ph type="sldNum" sz="quarter" idx="12"/>
          </p:nvPr>
        </p:nvSpPr>
        <p:spPr>
          <a:xfrm>
            <a:off x="10507134" y="6556375"/>
            <a:ext cx="785284" cy="228600"/>
          </a:xfrm>
        </p:spPr>
        <p:txBody>
          <a:bodyPr/>
          <a:lstStyle>
            <a:lvl1pPr>
              <a:defRPr smtClean="0">
                <a:solidFill>
                  <a:srgbClr val="FFFFFF"/>
                </a:solidFill>
              </a:defRPr>
            </a:lvl1pPr>
          </a:lstStyle>
          <a:p>
            <a:pPr>
              <a:defRPr/>
            </a:pPr>
            <a:fld id="{CF4C6CBA-8F43-400B-9120-4F3C1E2DA2C5}" type="slidenum">
              <a:rPr lang="fa-IR"/>
              <a:pPr>
                <a:defRPr/>
              </a:pPr>
              <a:t>‹#›</a:t>
            </a:fld>
            <a:endParaRPr lang="fa-IR"/>
          </a:p>
        </p:txBody>
      </p:sp>
    </p:spTree>
    <p:extLst>
      <p:ext uri="{BB962C8B-B14F-4D97-AF65-F5344CB8AC3E}">
        <p14:creationId xmlns:p14="http://schemas.microsoft.com/office/powerpoint/2010/main" val="325990108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758F2A1-079F-4200-AB91-8345614F4589}"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D0AA5EA4-994B-42C1-995A-1B7736AC5B61}"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40574397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BA38117A-74BA-49AE-919C-6EEA85AF8F17}"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978901" y="6554788"/>
            <a:ext cx="783167" cy="228600"/>
          </a:xfrm>
        </p:spPr>
        <p:txBody>
          <a:bodyPr/>
          <a:lstStyle>
            <a:lvl1pPr>
              <a:defRPr smtClean="0"/>
            </a:lvl1pPr>
          </a:lstStyle>
          <a:p>
            <a:pPr>
              <a:defRPr/>
            </a:pPr>
            <a:fld id="{6DA9F14C-76CE-448E-8089-2B09B6BC827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273538486"/>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3AA9A8B-1DB3-405C-B4F3-EE9F74C887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18367729-EDD3-4B27-BE71-39A1970508DA}"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89482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C3EAF38-1399-4096-B2FA-AD61C64868F6}"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5BED7366-0508-4249-8486-FD9526734090}" type="datetimeFigureOut">
              <a:rPr lang="fa-IR">
                <a:solidFill>
                  <a:srgbClr val="B13F9A"/>
                </a:solidFill>
              </a:rPr>
              <a:pPr>
                <a:defRPr/>
              </a:pPr>
              <a:t>1440/06/06</a:t>
            </a:fld>
            <a:endParaRPr lang="fa-IR">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DD74B1D8-256F-4BD7-9DC3-646F0F9FE88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813662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08006E28-5A2F-425A-9A71-916FC032C2D5}"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8C1B04F5-7EF9-484D-8305-DD0F17EDCF99}"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42728973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02A362E-5947-413F-956A-CC6E8DBC5937}" type="datetimeFigureOut">
              <a:rPr lang="fa-IR">
                <a:solidFill>
                  <a:srgbClr val="B13F9A"/>
                </a:solidFill>
              </a:rPr>
              <a:pPr>
                <a:defRPr/>
              </a:pPr>
              <a:t>1440/06/06</a:t>
            </a:fld>
            <a:endParaRPr lang="fa-IR">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A3750F26-1A3E-42EB-8BE8-1A7548995E2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713205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E062863A-DE8D-44DA-942D-3977CB9D09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BA64FC2B-BC78-4D7D-8DBC-2600DF17441F}"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4579481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6" name="Rectangle 5"/>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1B7B81C0-82F2-4598-B695-B40DA2A40955}" type="datetimeFigureOut">
              <a:rPr lang="fa-IR">
                <a:solidFill>
                  <a:srgbClr val="F4E7ED"/>
                </a:solidFill>
              </a:rPr>
              <a:pPr>
                <a:defRPr/>
              </a:pPr>
              <a:t>1440/06/06</a:t>
            </a:fld>
            <a:endParaRPr lang="fa-IR">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fa-IR">
              <a:solidFill>
                <a:srgbClr val="F4E7ED"/>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B56F1EFC-E59A-4790-8F68-A8B95DED3767}" type="slidenum">
              <a:rPr lang="fa-IR">
                <a:solidFill>
                  <a:srgbClr val="F4E7ED"/>
                </a:solidFill>
              </a:rPr>
              <a:pPr>
                <a:defRPr/>
              </a:pPr>
              <a:t>‹#›</a:t>
            </a:fld>
            <a:endParaRPr lang="fa-IR">
              <a:solidFill>
                <a:srgbClr val="F4E7ED"/>
              </a:solidFill>
            </a:endParaRPr>
          </a:p>
        </p:txBody>
      </p:sp>
    </p:spTree>
    <p:extLst>
      <p:ext uri="{BB962C8B-B14F-4D97-AF65-F5344CB8AC3E}">
        <p14:creationId xmlns:p14="http://schemas.microsoft.com/office/powerpoint/2010/main" val="3047656867"/>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5A7198A6-DC6F-4C32-9917-775A32BAF1D0}"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47FB66DF-8213-4A78-A7A5-078E5B09F1E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2681604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657851" y="6557963"/>
            <a:ext cx="2669116" cy="227012"/>
          </a:xfrm>
        </p:spPr>
        <p:txBody>
          <a:bodyPr/>
          <a:lstStyle>
            <a:lvl1pPr>
              <a:defRPr/>
            </a:lvl1pPr>
            <a:extLst/>
          </a:lstStyle>
          <a:p>
            <a:pPr>
              <a:defRPr/>
            </a:pPr>
            <a:fld id="{1F61C139-3C4F-4C6E-AC0B-A18A0F5CCD7C}"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609600" y="6556375"/>
            <a:ext cx="4876800" cy="228600"/>
          </a:xfrm>
        </p:spPr>
        <p:txBody>
          <a:bodyPr/>
          <a:lstStyle>
            <a:lvl1pPr>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339667" y="6553200"/>
            <a:ext cx="783167" cy="228600"/>
          </a:xfrm>
        </p:spPr>
        <p:txBody>
          <a:bodyPr/>
          <a:lstStyle>
            <a:lvl1pPr>
              <a:defRPr smtClean="0"/>
            </a:lvl1pPr>
          </a:lstStyle>
          <a:p>
            <a:pPr>
              <a:defRPr/>
            </a:pPr>
            <a:fld id="{D867B2D2-A647-4636-B971-F58BD996B52D}"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601082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5" name="Straight Connector 4"/>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lgn="r" rtl="1" fontAlgn="auto">
              <a:spcBef>
                <a:spcPts val="0"/>
              </a:spcBef>
              <a:spcAft>
                <a:spcPts val="0"/>
              </a:spcAft>
              <a:defRPr/>
            </a:pPr>
            <a:endParaRPr lang="en-US" dirty="0">
              <a:solidFill>
                <a:prstClr val="black"/>
              </a:solidFill>
              <a:latin typeface="Trebuchet MS"/>
              <a:cs typeface="Arial" panose="020B0604020202020204" pitchFamily="34" charset="0"/>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F858FC97-7BA9-4A35-AD86-FC95663D214D}" type="datetimeFigureOut">
              <a:rPr lang="fa-IR"/>
              <a:pPr>
                <a:defRPr/>
              </a:pPr>
              <a:t>1440/06/06</a:t>
            </a:fld>
            <a:endParaRPr lang="fa-IR"/>
          </a:p>
        </p:txBody>
      </p:sp>
      <p:sp>
        <p:nvSpPr>
          <p:cNvPr id="7" name="Footer Placeholder 17"/>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lang="fa-IR"/>
          </a:p>
        </p:txBody>
      </p:sp>
      <p:sp>
        <p:nvSpPr>
          <p:cNvPr id="8" name="Slide Number Placeholder 28"/>
          <p:cNvSpPr>
            <a:spLocks noGrp="1"/>
          </p:cNvSpPr>
          <p:nvPr>
            <p:ph type="sldNum" sz="quarter" idx="12"/>
          </p:nvPr>
        </p:nvSpPr>
        <p:spPr>
          <a:xfrm>
            <a:off x="10507134" y="6556375"/>
            <a:ext cx="785284" cy="228600"/>
          </a:xfrm>
        </p:spPr>
        <p:txBody>
          <a:bodyPr/>
          <a:lstStyle>
            <a:lvl1pPr>
              <a:defRPr smtClean="0">
                <a:solidFill>
                  <a:srgbClr val="FFFFFF"/>
                </a:solidFill>
              </a:defRPr>
            </a:lvl1pPr>
          </a:lstStyle>
          <a:p>
            <a:pPr>
              <a:defRPr/>
            </a:pPr>
            <a:fld id="{CF4C6CBA-8F43-400B-9120-4F3C1E2DA2C5}" type="slidenum">
              <a:rPr lang="fa-IR"/>
              <a:pPr>
                <a:defRPr/>
              </a:pPr>
              <a:t>‹#›</a:t>
            </a:fld>
            <a:endParaRPr lang="fa-IR"/>
          </a:p>
        </p:txBody>
      </p:sp>
    </p:spTree>
    <p:extLst>
      <p:ext uri="{BB962C8B-B14F-4D97-AF65-F5344CB8AC3E}">
        <p14:creationId xmlns:p14="http://schemas.microsoft.com/office/powerpoint/2010/main" val="2329426282"/>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758F2A1-079F-4200-AB91-8345614F4589}"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D0AA5EA4-994B-42C1-995A-1B7736AC5B61}"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1106171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BA38117A-74BA-49AE-919C-6EEA85AF8F17}"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978901" y="6554788"/>
            <a:ext cx="783167" cy="228600"/>
          </a:xfrm>
        </p:spPr>
        <p:txBody>
          <a:bodyPr/>
          <a:lstStyle>
            <a:lvl1pPr>
              <a:defRPr smtClean="0"/>
            </a:lvl1pPr>
          </a:lstStyle>
          <a:p>
            <a:pPr>
              <a:defRPr/>
            </a:pPr>
            <a:fld id="{6DA9F14C-76CE-448E-8089-2B09B6BC827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08150872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783B454-3EB1-450E-A1E1-09C4FF9920A0}"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3AA9A8B-1DB3-405C-B4F3-EE9F74C887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18367729-EDD3-4B27-BE71-39A1970508DA}"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42217072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5BED7366-0508-4249-8486-FD9526734090}" type="datetimeFigureOut">
              <a:rPr lang="fa-IR">
                <a:solidFill>
                  <a:srgbClr val="B13F9A"/>
                </a:solidFill>
              </a:rPr>
              <a:pPr>
                <a:defRPr/>
              </a:pPr>
              <a:t>1440/06/06</a:t>
            </a:fld>
            <a:endParaRPr lang="fa-IR">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DD74B1D8-256F-4BD7-9DC3-646F0F9FE88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6030653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08006E28-5A2F-425A-9A71-916FC032C2D5}"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8C1B04F5-7EF9-484D-8305-DD0F17EDCF99}"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7629383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02A362E-5947-413F-956A-CC6E8DBC5937}" type="datetimeFigureOut">
              <a:rPr lang="fa-IR">
                <a:solidFill>
                  <a:srgbClr val="B13F9A"/>
                </a:solidFill>
              </a:rPr>
              <a:pPr>
                <a:defRPr/>
              </a:pPr>
              <a:t>1440/06/06</a:t>
            </a:fld>
            <a:endParaRPr lang="fa-IR">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A3750F26-1A3E-42EB-8BE8-1A7548995E2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2898263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E062863A-DE8D-44DA-942D-3977CB9D09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BA64FC2B-BC78-4D7D-8DBC-2600DF17441F}"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0714783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6" name="Rectangle 5"/>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1B7B81C0-82F2-4598-B695-B40DA2A40955}" type="datetimeFigureOut">
              <a:rPr lang="fa-IR">
                <a:solidFill>
                  <a:srgbClr val="F4E7ED"/>
                </a:solidFill>
              </a:rPr>
              <a:pPr>
                <a:defRPr/>
              </a:pPr>
              <a:t>1440/06/06</a:t>
            </a:fld>
            <a:endParaRPr lang="fa-IR">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fa-IR">
              <a:solidFill>
                <a:srgbClr val="F4E7ED"/>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B56F1EFC-E59A-4790-8F68-A8B95DED3767}" type="slidenum">
              <a:rPr lang="fa-IR">
                <a:solidFill>
                  <a:srgbClr val="F4E7ED"/>
                </a:solidFill>
              </a:rPr>
              <a:pPr>
                <a:defRPr/>
              </a:pPr>
              <a:t>‹#›</a:t>
            </a:fld>
            <a:endParaRPr lang="fa-IR">
              <a:solidFill>
                <a:srgbClr val="F4E7ED"/>
              </a:solidFill>
            </a:endParaRPr>
          </a:p>
        </p:txBody>
      </p:sp>
    </p:spTree>
    <p:extLst>
      <p:ext uri="{BB962C8B-B14F-4D97-AF65-F5344CB8AC3E}">
        <p14:creationId xmlns:p14="http://schemas.microsoft.com/office/powerpoint/2010/main" val="3371072947"/>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5A7198A6-DC6F-4C32-9917-775A32BAF1D0}"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47FB66DF-8213-4A78-A7A5-078E5B09F1E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599154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657851" y="6557963"/>
            <a:ext cx="2669116" cy="227012"/>
          </a:xfrm>
        </p:spPr>
        <p:txBody>
          <a:bodyPr/>
          <a:lstStyle>
            <a:lvl1pPr>
              <a:defRPr/>
            </a:lvl1pPr>
            <a:extLst/>
          </a:lstStyle>
          <a:p>
            <a:pPr>
              <a:defRPr/>
            </a:pPr>
            <a:fld id="{1F61C139-3C4F-4C6E-AC0B-A18A0F5CCD7C}"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609600" y="6556375"/>
            <a:ext cx="4876800" cy="228600"/>
          </a:xfrm>
        </p:spPr>
        <p:txBody>
          <a:bodyPr/>
          <a:lstStyle>
            <a:lvl1pPr>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339667" y="6553200"/>
            <a:ext cx="783167" cy="228600"/>
          </a:xfrm>
        </p:spPr>
        <p:txBody>
          <a:bodyPr/>
          <a:lstStyle>
            <a:lvl1pPr>
              <a:defRPr smtClean="0"/>
            </a:lvl1pPr>
          </a:lstStyle>
          <a:p>
            <a:pPr>
              <a:defRPr/>
            </a:pPr>
            <a:fld id="{D867B2D2-A647-4636-B971-F58BD996B52D}"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5136271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5" name="Straight Connector 4"/>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lgn="r" rtl="1" fontAlgn="auto">
              <a:spcBef>
                <a:spcPts val="0"/>
              </a:spcBef>
              <a:spcAft>
                <a:spcPts val="0"/>
              </a:spcAft>
              <a:defRPr/>
            </a:pPr>
            <a:endParaRPr lang="en-US" dirty="0">
              <a:solidFill>
                <a:prstClr val="black"/>
              </a:solidFill>
              <a:latin typeface="Trebuchet MS"/>
              <a:cs typeface="Arial" panose="020B0604020202020204" pitchFamily="34" charset="0"/>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F858FC97-7BA9-4A35-AD86-FC95663D214D}" type="datetimeFigureOut">
              <a:rPr lang="fa-IR"/>
              <a:pPr>
                <a:defRPr/>
              </a:pPr>
              <a:t>1440/06/06</a:t>
            </a:fld>
            <a:endParaRPr lang="fa-IR"/>
          </a:p>
        </p:txBody>
      </p:sp>
      <p:sp>
        <p:nvSpPr>
          <p:cNvPr id="7" name="Footer Placeholder 17"/>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lang="fa-IR"/>
          </a:p>
        </p:txBody>
      </p:sp>
      <p:sp>
        <p:nvSpPr>
          <p:cNvPr id="8" name="Slide Number Placeholder 28"/>
          <p:cNvSpPr>
            <a:spLocks noGrp="1"/>
          </p:cNvSpPr>
          <p:nvPr>
            <p:ph type="sldNum" sz="quarter" idx="12"/>
          </p:nvPr>
        </p:nvSpPr>
        <p:spPr>
          <a:xfrm>
            <a:off x="10507134" y="6556375"/>
            <a:ext cx="785284" cy="228600"/>
          </a:xfrm>
        </p:spPr>
        <p:txBody>
          <a:bodyPr/>
          <a:lstStyle>
            <a:lvl1pPr>
              <a:defRPr smtClean="0">
                <a:solidFill>
                  <a:srgbClr val="FFFFFF"/>
                </a:solidFill>
              </a:defRPr>
            </a:lvl1pPr>
          </a:lstStyle>
          <a:p>
            <a:pPr>
              <a:defRPr/>
            </a:pPr>
            <a:fld id="{CF4C6CBA-8F43-400B-9120-4F3C1E2DA2C5}" type="slidenum">
              <a:rPr lang="fa-IR"/>
              <a:pPr>
                <a:defRPr/>
              </a:pPr>
              <a:t>‹#›</a:t>
            </a:fld>
            <a:endParaRPr lang="fa-IR"/>
          </a:p>
        </p:txBody>
      </p:sp>
    </p:spTree>
    <p:extLst>
      <p:ext uri="{BB962C8B-B14F-4D97-AF65-F5344CB8AC3E}">
        <p14:creationId xmlns:p14="http://schemas.microsoft.com/office/powerpoint/2010/main" val="596598033"/>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758F2A1-079F-4200-AB91-8345614F4589}"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D0AA5EA4-994B-42C1-995A-1B7736AC5B61}"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418549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A4A567F-7ED5-4806-AF39-06E1908CA2E2}"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BA38117A-74BA-49AE-919C-6EEA85AF8F17}"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978901" y="6554788"/>
            <a:ext cx="783167" cy="228600"/>
          </a:xfrm>
        </p:spPr>
        <p:txBody>
          <a:bodyPr/>
          <a:lstStyle>
            <a:lvl1pPr>
              <a:defRPr smtClean="0"/>
            </a:lvl1pPr>
          </a:lstStyle>
          <a:p>
            <a:pPr>
              <a:defRPr/>
            </a:pPr>
            <a:fld id="{6DA9F14C-76CE-448E-8089-2B09B6BC827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872550179"/>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3AA9A8B-1DB3-405C-B4F3-EE9F74C887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18367729-EDD3-4B27-BE71-39A1970508DA}"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4791172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5BED7366-0508-4249-8486-FD9526734090}" type="datetimeFigureOut">
              <a:rPr lang="fa-IR">
                <a:solidFill>
                  <a:srgbClr val="B13F9A"/>
                </a:solidFill>
              </a:rPr>
              <a:pPr>
                <a:defRPr/>
              </a:pPr>
              <a:t>1440/06/06</a:t>
            </a:fld>
            <a:endParaRPr lang="fa-IR">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DD74B1D8-256F-4BD7-9DC3-646F0F9FE88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40638692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08006E28-5A2F-425A-9A71-916FC032C2D5}"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8C1B04F5-7EF9-484D-8305-DD0F17EDCF99}"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0505269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02A362E-5947-413F-956A-CC6E8DBC5937}" type="datetimeFigureOut">
              <a:rPr lang="fa-IR">
                <a:solidFill>
                  <a:srgbClr val="B13F9A"/>
                </a:solidFill>
              </a:rPr>
              <a:pPr>
                <a:defRPr/>
              </a:pPr>
              <a:t>1440/06/06</a:t>
            </a:fld>
            <a:endParaRPr lang="fa-IR">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A3750F26-1A3E-42EB-8BE8-1A7548995E2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0244329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E062863A-DE8D-44DA-942D-3977CB9D09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BA64FC2B-BC78-4D7D-8DBC-2600DF17441F}"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2359956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6" name="Rectangle 5"/>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1B7B81C0-82F2-4598-B695-B40DA2A40955}" type="datetimeFigureOut">
              <a:rPr lang="fa-IR">
                <a:solidFill>
                  <a:srgbClr val="F4E7ED"/>
                </a:solidFill>
              </a:rPr>
              <a:pPr>
                <a:defRPr/>
              </a:pPr>
              <a:t>1440/06/06</a:t>
            </a:fld>
            <a:endParaRPr lang="fa-IR">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fa-IR">
              <a:solidFill>
                <a:srgbClr val="F4E7ED"/>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B56F1EFC-E59A-4790-8F68-A8B95DED3767}" type="slidenum">
              <a:rPr lang="fa-IR">
                <a:solidFill>
                  <a:srgbClr val="F4E7ED"/>
                </a:solidFill>
              </a:rPr>
              <a:pPr>
                <a:defRPr/>
              </a:pPr>
              <a:t>‹#›</a:t>
            </a:fld>
            <a:endParaRPr lang="fa-IR">
              <a:solidFill>
                <a:srgbClr val="F4E7ED"/>
              </a:solidFill>
            </a:endParaRPr>
          </a:p>
        </p:txBody>
      </p:sp>
    </p:spTree>
    <p:extLst>
      <p:ext uri="{BB962C8B-B14F-4D97-AF65-F5344CB8AC3E}">
        <p14:creationId xmlns:p14="http://schemas.microsoft.com/office/powerpoint/2010/main" val="1337754821"/>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5A7198A6-DC6F-4C32-9917-775A32BAF1D0}"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47FB66DF-8213-4A78-A7A5-078E5B09F1E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288319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657851" y="6557963"/>
            <a:ext cx="2669116" cy="227012"/>
          </a:xfrm>
        </p:spPr>
        <p:txBody>
          <a:bodyPr/>
          <a:lstStyle>
            <a:lvl1pPr>
              <a:defRPr/>
            </a:lvl1pPr>
            <a:extLst/>
          </a:lstStyle>
          <a:p>
            <a:pPr>
              <a:defRPr/>
            </a:pPr>
            <a:fld id="{1F61C139-3C4F-4C6E-AC0B-A18A0F5CCD7C}"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609600" y="6556375"/>
            <a:ext cx="4876800" cy="228600"/>
          </a:xfrm>
        </p:spPr>
        <p:txBody>
          <a:bodyPr/>
          <a:lstStyle>
            <a:lvl1pPr>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339667" y="6553200"/>
            <a:ext cx="783167" cy="228600"/>
          </a:xfrm>
        </p:spPr>
        <p:txBody>
          <a:bodyPr/>
          <a:lstStyle>
            <a:lvl1pPr>
              <a:defRPr smtClean="0"/>
            </a:lvl1pPr>
          </a:lstStyle>
          <a:p>
            <a:pPr>
              <a:defRPr/>
            </a:pPr>
            <a:fld id="{D867B2D2-A647-4636-B971-F58BD996B52D}"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643681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5" name="Straight Connector 4"/>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lgn="r" rtl="1" fontAlgn="auto">
              <a:spcBef>
                <a:spcPts val="0"/>
              </a:spcBef>
              <a:spcAft>
                <a:spcPts val="0"/>
              </a:spcAft>
              <a:defRPr/>
            </a:pPr>
            <a:endParaRPr lang="en-US" dirty="0">
              <a:solidFill>
                <a:prstClr val="black"/>
              </a:solidFill>
              <a:latin typeface="Trebuchet MS"/>
              <a:cs typeface="Arial" panose="020B0604020202020204" pitchFamily="34" charset="0"/>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F858FC97-7BA9-4A35-AD86-FC95663D214D}" type="datetimeFigureOut">
              <a:rPr lang="fa-IR"/>
              <a:pPr>
                <a:defRPr/>
              </a:pPr>
              <a:t>1440/06/06</a:t>
            </a:fld>
            <a:endParaRPr lang="fa-IR"/>
          </a:p>
        </p:txBody>
      </p:sp>
      <p:sp>
        <p:nvSpPr>
          <p:cNvPr id="7" name="Footer Placeholder 17"/>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lang="fa-IR"/>
          </a:p>
        </p:txBody>
      </p:sp>
      <p:sp>
        <p:nvSpPr>
          <p:cNvPr id="8" name="Slide Number Placeholder 28"/>
          <p:cNvSpPr>
            <a:spLocks noGrp="1"/>
          </p:cNvSpPr>
          <p:nvPr>
            <p:ph type="sldNum" sz="quarter" idx="12"/>
          </p:nvPr>
        </p:nvSpPr>
        <p:spPr>
          <a:xfrm>
            <a:off x="10507134" y="6556375"/>
            <a:ext cx="785284" cy="228600"/>
          </a:xfrm>
        </p:spPr>
        <p:txBody>
          <a:bodyPr/>
          <a:lstStyle>
            <a:lvl1pPr>
              <a:defRPr smtClean="0">
                <a:solidFill>
                  <a:srgbClr val="FFFFFF"/>
                </a:solidFill>
              </a:defRPr>
            </a:lvl1pPr>
          </a:lstStyle>
          <a:p>
            <a:pPr>
              <a:defRPr/>
            </a:pPr>
            <a:fld id="{CF4C6CBA-8F43-400B-9120-4F3C1E2DA2C5}" type="slidenum">
              <a:rPr lang="fa-IR"/>
              <a:pPr>
                <a:defRPr/>
              </a:pPr>
              <a:t>‹#›</a:t>
            </a:fld>
            <a:endParaRPr lang="fa-IR"/>
          </a:p>
        </p:txBody>
      </p:sp>
    </p:spTree>
    <p:extLst>
      <p:ext uri="{BB962C8B-B14F-4D97-AF65-F5344CB8AC3E}">
        <p14:creationId xmlns:p14="http://schemas.microsoft.com/office/powerpoint/2010/main" val="157835003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44CCFF-9142-421E-8644-369E641CA867}"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758F2A1-079F-4200-AB91-8345614F4589}"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D0AA5EA4-994B-42C1-995A-1B7736AC5B61}"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1595232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BA38117A-74BA-49AE-919C-6EEA85AF8F17}"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978901" y="6554788"/>
            <a:ext cx="783167" cy="228600"/>
          </a:xfrm>
        </p:spPr>
        <p:txBody>
          <a:bodyPr/>
          <a:lstStyle>
            <a:lvl1pPr>
              <a:defRPr smtClean="0"/>
            </a:lvl1pPr>
          </a:lstStyle>
          <a:p>
            <a:pPr>
              <a:defRPr/>
            </a:pPr>
            <a:fld id="{6DA9F14C-76CE-448E-8089-2B09B6BC827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753825156"/>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3AA9A8B-1DB3-405C-B4F3-EE9F74C887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18367729-EDD3-4B27-BE71-39A1970508DA}"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6140466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5BED7366-0508-4249-8486-FD9526734090}" type="datetimeFigureOut">
              <a:rPr lang="fa-IR">
                <a:solidFill>
                  <a:srgbClr val="B13F9A"/>
                </a:solidFill>
              </a:rPr>
              <a:pPr>
                <a:defRPr/>
              </a:pPr>
              <a:t>1440/06/06</a:t>
            </a:fld>
            <a:endParaRPr lang="fa-IR">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DD74B1D8-256F-4BD7-9DC3-646F0F9FE88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9857045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08006E28-5A2F-425A-9A71-916FC032C2D5}"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8C1B04F5-7EF9-484D-8305-DD0F17EDCF99}"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2804202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02A362E-5947-413F-956A-CC6E8DBC5937}" type="datetimeFigureOut">
              <a:rPr lang="fa-IR">
                <a:solidFill>
                  <a:srgbClr val="B13F9A"/>
                </a:solidFill>
              </a:rPr>
              <a:pPr>
                <a:defRPr/>
              </a:pPr>
              <a:t>1440/06/06</a:t>
            </a:fld>
            <a:endParaRPr lang="fa-IR">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A3750F26-1A3E-42EB-8BE8-1A7548995E2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9763929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E062863A-DE8D-44DA-942D-3977CB9D09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BA64FC2B-BC78-4D7D-8DBC-2600DF17441F}"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8129075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6" name="Rectangle 5"/>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1B7B81C0-82F2-4598-B695-B40DA2A40955}" type="datetimeFigureOut">
              <a:rPr lang="fa-IR">
                <a:solidFill>
                  <a:srgbClr val="F4E7ED"/>
                </a:solidFill>
              </a:rPr>
              <a:pPr>
                <a:defRPr/>
              </a:pPr>
              <a:t>1440/06/06</a:t>
            </a:fld>
            <a:endParaRPr lang="fa-IR">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fa-IR">
              <a:solidFill>
                <a:srgbClr val="F4E7ED"/>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B56F1EFC-E59A-4790-8F68-A8B95DED3767}" type="slidenum">
              <a:rPr lang="fa-IR">
                <a:solidFill>
                  <a:srgbClr val="F4E7ED"/>
                </a:solidFill>
              </a:rPr>
              <a:pPr>
                <a:defRPr/>
              </a:pPr>
              <a:t>‹#›</a:t>
            </a:fld>
            <a:endParaRPr lang="fa-IR">
              <a:solidFill>
                <a:srgbClr val="F4E7ED"/>
              </a:solidFill>
            </a:endParaRPr>
          </a:p>
        </p:txBody>
      </p:sp>
    </p:spTree>
    <p:extLst>
      <p:ext uri="{BB962C8B-B14F-4D97-AF65-F5344CB8AC3E}">
        <p14:creationId xmlns:p14="http://schemas.microsoft.com/office/powerpoint/2010/main" val="1997578931"/>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5A7198A6-DC6F-4C32-9917-775A32BAF1D0}"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47FB66DF-8213-4A78-A7A5-078E5B09F1E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4599917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657851" y="6557963"/>
            <a:ext cx="2669116" cy="227012"/>
          </a:xfrm>
        </p:spPr>
        <p:txBody>
          <a:bodyPr/>
          <a:lstStyle>
            <a:lvl1pPr>
              <a:defRPr/>
            </a:lvl1pPr>
            <a:extLst/>
          </a:lstStyle>
          <a:p>
            <a:pPr>
              <a:defRPr/>
            </a:pPr>
            <a:fld id="{1F61C139-3C4F-4C6E-AC0B-A18A0F5CCD7C}"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609600" y="6556375"/>
            <a:ext cx="4876800" cy="228600"/>
          </a:xfrm>
        </p:spPr>
        <p:txBody>
          <a:bodyPr/>
          <a:lstStyle>
            <a:lvl1pPr>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339667" y="6553200"/>
            <a:ext cx="783167" cy="228600"/>
          </a:xfrm>
        </p:spPr>
        <p:txBody>
          <a:bodyPr/>
          <a:lstStyle>
            <a:lvl1pPr>
              <a:defRPr smtClean="0"/>
            </a:lvl1pPr>
          </a:lstStyle>
          <a:p>
            <a:pPr>
              <a:defRPr/>
            </a:pPr>
            <a:fld id="{D867B2D2-A647-4636-B971-F58BD996B52D}"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51671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050036-D2D3-4F40-88EE-FAF066E9F61A}"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5" name="Straight Connector 4"/>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lgn="r" rtl="1" fontAlgn="auto">
              <a:spcBef>
                <a:spcPts val="0"/>
              </a:spcBef>
              <a:spcAft>
                <a:spcPts val="0"/>
              </a:spcAft>
              <a:defRPr/>
            </a:pPr>
            <a:endParaRPr lang="en-US" dirty="0">
              <a:solidFill>
                <a:prstClr val="black"/>
              </a:solidFill>
              <a:latin typeface="Trebuchet MS"/>
              <a:cs typeface="Arial" panose="020B0604020202020204" pitchFamily="34" charset="0"/>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F858FC97-7BA9-4A35-AD86-FC95663D214D}" type="datetimeFigureOut">
              <a:rPr lang="fa-IR"/>
              <a:pPr>
                <a:defRPr/>
              </a:pPr>
              <a:t>1440/06/06</a:t>
            </a:fld>
            <a:endParaRPr lang="fa-IR"/>
          </a:p>
        </p:txBody>
      </p:sp>
      <p:sp>
        <p:nvSpPr>
          <p:cNvPr id="7" name="Footer Placeholder 17"/>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lang="fa-IR"/>
          </a:p>
        </p:txBody>
      </p:sp>
      <p:sp>
        <p:nvSpPr>
          <p:cNvPr id="8" name="Slide Number Placeholder 28"/>
          <p:cNvSpPr>
            <a:spLocks noGrp="1"/>
          </p:cNvSpPr>
          <p:nvPr>
            <p:ph type="sldNum" sz="quarter" idx="12"/>
          </p:nvPr>
        </p:nvSpPr>
        <p:spPr>
          <a:xfrm>
            <a:off x="10507134" y="6556375"/>
            <a:ext cx="785284" cy="228600"/>
          </a:xfrm>
        </p:spPr>
        <p:txBody>
          <a:bodyPr/>
          <a:lstStyle>
            <a:lvl1pPr>
              <a:defRPr smtClean="0">
                <a:solidFill>
                  <a:srgbClr val="FFFFFF"/>
                </a:solidFill>
              </a:defRPr>
            </a:lvl1pPr>
          </a:lstStyle>
          <a:p>
            <a:pPr>
              <a:defRPr/>
            </a:pPr>
            <a:fld id="{CF4C6CBA-8F43-400B-9120-4F3C1E2DA2C5}" type="slidenum">
              <a:rPr lang="fa-IR"/>
              <a:pPr>
                <a:defRPr/>
              </a:pPr>
              <a:t>‹#›</a:t>
            </a:fld>
            <a:endParaRPr lang="fa-IR"/>
          </a:p>
        </p:txBody>
      </p:sp>
    </p:spTree>
    <p:extLst>
      <p:ext uri="{BB962C8B-B14F-4D97-AF65-F5344CB8AC3E}">
        <p14:creationId xmlns:p14="http://schemas.microsoft.com/office/powerpoint/2010/main" val="2431768666"/>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758F2A1-079F-4200-AB91-8345614F4589}"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D0AA5EA4-994B-42C1-995A-1B7736AC5B61}"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8508982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BA38117A-74BA-49AE-919C-6EEA85AF8F17}" type="datetimeFigureOut">
              <a:rPr lang="fa-IR">
                <a:solidFill>
                  <a:srgbClr val="B13F9A"/>
                </a:solidFill>
              </a:rPr>
              <a:pPr>
                <a:defRPr/>
              </a:pPr>
              <a:t>1440/06/06</a:t>
            </a:fld>
            <a:endParaRPr lang="fa-IR">
              <a:solidFill>
                <a:srgbClr val="B13F9A"/>
              </a:solidFill>
            </a:endParaRPr>
          </a:p>
        </p:txBody>
      </p:sp>
      <p:sp>
        <p:nvSpPr>
          <p:cNvPr id="5" name="Footer Placeholder 4"/>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fa-IR">
              <a:solidFill>
                <a:srgbClr val="B13F9A"/>
              </a:solidFill>
            </a:endParaRPr>
          </a:p>
        </p:txBody>
      </p:sp>
      <p:sp>
        <p:nvSpPr>
          <p:cNvPr id="6" name="Slide Number Placeholder 5"/>
          <p:cNvSpPr>
            <a:spLocks noGrp="1"/>
          </p:cNvSpPr>
          <p:nvPr>
            <p:ph type="sldNum" sz="quarter" idx="12"/>
          </p:nvPr>
        </p:nvSpPr>
        <p:spPr>
          <a:xfrm>
            <a:off x="8978901" y="6554788"/>
            <a:ext cx="783167" cy="228600"/>
          </a:xfrm>
        </p:spPr>
        <p:txBody>
          <a:bodyPr/>
          <a:lstStyle>
            <a:lvl1pPr>
              <a:defRPr smtClean="0"/>
            </a:lvl1pPr>
          </a:lstStyle>
          <a:p>
            <a:pPr>
              <a:defRPr/>
            </a:pPr>
            <a:fld id="{6DA9F14C-76CE-448E-8089-2B09B6BC827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334572653"/>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3AA9A8B-1DB3-405C-B4F3-EE9F74C887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18367729-EDD3-4B27-BE71-39A1970508DA}"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3871147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5BED7366-0508-4249-8486-FD9526734090}" type="datetimeFigureOut">
              <a:rPr lang="fa-IR">
                <a:solidFill>
                  <a:srgbClr val="B13F9A"/>
                </a:solidFill>
              </a:rPr>
              <a:pPr>
                <a:defRPr/>
              </a:pPr>
              <a:t>1440/06/06</a:t>
            </a:fld>
            <a:endParaRPr lang="fa-IR">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DD74B1D8-256F-4BD7-9DC3-646F0F9FE884}"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9235700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08006E28-5A2F-425A-9A71-916FC032C2D5}"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8C1B04F5-7EF9-484D-8305-DD0F17EDCF99}"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9167598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02A362E-5947-413F-956A-CC6E8DBC5937}" type="datetimeFigureOut">
              <a:rPr lang="fa-IR">
                <a:solidFill>
                  <a:srgbClr val="B13F9A"/>
                </a:solidFill>
              </a:rPr>
              <a:pPr>
                <a:defRPr/>
              </a:pPr>
              <a:t>1440/06/06</a:t>
            </a:fld>
            <a:endParaRPr lang="fa-IR">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A3750F26-1A3E-42EB-8BE8-1A7548995E2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8897553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E062863A-DE8D-44DA-942D-3977CB9D0928}" type="datetimeFigureOut">
              <a:rPr lang="fa-IR">
                <a:solidFill>
                  <a:srgbClr val="B13F9A"/>
                </a:solidFill>
              </a:rPr>
              <a:pPr>
                <a:defRPr/>
              </a:pPr>
              <a:t>1440/06/06</a:t>
            </a:fld>
            <a:endParaRPr lang="fa-IR">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BA64FC2B-BC78-4D7D-8DBC-2600DF17441F}"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6752483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6" name="Rectangle 5"/>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1B7B81C0-82F2-4598-B695-B40DA2A40955}" type="datetimeFigureOut">
              <a:rPr lang="fa-IR">
                <a:solidFill>
                  <a:srgbClr val="F4E7ED"/>
                </a:solidFill>
              </a:rPr>
              <a:pPr>
                <a:defRPr/>
              </a:pPr>
              <a:t>1440/06/06</a:t>
            </a:fld>
            <a:endParaRPr lang="fa-IR">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fa-IR">
              <a:solidFill>
                <a:srgbClr val="F4E7ED"/>
              </a:solidFill>
            </a:endParaRPr>
          </a:p>
        </p:txBody>
      </p:sp>
      <p:sp>
        <p:nvSpPr>
          <p:cNvPr id="9" name="Slide Number Placeholder 6"/>
          <p:cNvSpPr>
            <a:spLocks noGrp="1"/>
          </p:cNvSpPr>
          <p:nvPr>
            <p:ph type="sldNum" sz="quarter" idx="12"/>
          </p:nvPr>
        </p:nvSpPr>
        <p:spPr/>
        <p:txBody>
          <a:bodyPr/>
          <a:lstStyle>
            <a:lvl1pPr>
              <a:defRPr smtClean="0"/>
            </a:lvl1pPr>
          </a:lstStyle>
          <a:p>
            <a:pPr>
              <a:defRPr/>
            </a:pPr>
            <a:fld id="{B56F1EFC-E59A-4790-8F68-A8B95DED3767}" type="slidenum">
              <a:rPr lang="fa-IR">
                <a:solidFill>
                  <a:srgbClr val="F4E7ED"/>
                </a:solidFill>
              </a:rPr>
              <a:pPr>
                <a:defRPr/>
              </a:pPr>
              <a:t>‹#›</a:t>
            </a:fld>
            <a:endParaRPr lang="fa-IR">
              <a:solidFill>
                <a:srgbClr val="F4E7ED"/>
              </a:solidFill>
            </a:endParaRPr>
          </a:p>
        </p:txBody>
      </p:sp>
    </p:spTree>
    <p:extLst>
      <p:ext uri="{BB962C8B-B14F-4D97-AF65-F5344CB8AC3E}">
        <p14:creationId xmlns:p14="http://schemas.microsoft.com/office/powerpoint/2010/main" val="2829768297"/>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5A7198A6-DC6F-4C32-9917-775A32BAF1D0}" type="datetimeFigureOut">
              <a:rPr lang="fa-IR">
                <a:solidFill>
                  <a:srgbClr val="B13F9A"/>
                </a:solidFill>
              </a:rPr>
              <a:pPr>
                <a:defRPr/>
              </a:pPr>
              <a:t>1440/06/06</a:t>
            </a:fld>
            <a:endParaRPr lang="fa-IR">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fa-IR">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47FB66DF-8213-4A78-A7A5-078E5B09F1EE}"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655486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8.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8.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8.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8.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8.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8.jpe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8.jpe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8.jpe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8.jpe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image" Target="../media/image8.jpeg"/><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8.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image" Target="../media/image8.jpeg"/><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image" Target="../media/image8.jpe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8.jpeg"/><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2.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8.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8.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8.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8.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8.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8.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8.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17600" y="1905000"/>
            <a:ext cx="99568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477000"/>
            <a:ext cx="2844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lvl1pPr>
          </a:lstStyle>
          <a:p>
            <a:endParaRPr lang="en-US"/>
          </a:p>
        </p:txBody>
      </p:sp>
      <p:sp>
        <p:nvSpPr>
          <p:cNvPr id="1029" name="Rectangle 5"/>
          <p:cNvSpPr>
            <a:spLocks noGrp="1" noChangeArrowheads="1"/>
          </p:cNvSpPr>
          <p:nvPr>
            <p:ph type="ftr" sz="quarter" idx="3"/>
          </p:nvPr>
        </p:nvSpPr>
        <p:spPr bwMode="auto">
          <a:xfrm>
            <a:off x="4165600" y="6477000"/>
            <a:ext cx="3860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vl1pPr>
          </a:lstStyle>
          <a:p>
            <a:endParaRPr lang="en-US"/>
          </a:p>
        </p:txBody>
      </p:sp>
      <p:sp>
        <p:nvSpPr>
          <p:cNvPr id="1030" name="Rectangle 6"/>
          <p:cNvSpPr>
            <a:spLocks noGrp="1" noChangeArrowheads="1"/>
          </p:cNvSpPr>
          <p:nvPr>
            <p:ph type="sldNum" sz="quarter" idx="4"/>
          </p:nvPr>
        </p:nvSpPr>
        <p:spPr bwMode="auto">
          <a:xfrm>
            <a:off x="8737600" y="6477000"/>
            <a:ext cx="2844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vl1pPr>
          </a:lstStyle>
          <a:p>
            <a:fld id="{B4F989BF-DBA2-4727-A87B-F90B0B38B25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3" name="Title Placeholder 2"/>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5662085" y="6557963"/>
            <a:ext cx="2669116" cy="227012"/>
          </a:xfrm>
          <a:prstGeom prst="rect">
            <a:avLst/>
          </a:prstGeom>
        </p:spPr>
        <p:txBody>
          <a:bodyPr vert="horz" tIns="0" bIns="0" anchor="b"/>
          <a:lstStyle>
            <a:lvl1pPr algn="l" rtl="1" eaLnBrk="1" fontAlgn="auto" latinLnBrk="0" hangingPunct="1">
              <a:spcBef>
                <a:spcPts val="0"/>
              </a:spcBef>
              <a:spcAft>
                <a:spcPts val="0"/>
              </a:spcAft>
              <a:defRPr kumimoji="0" sz="1000">
                <a:solidFill>
                  <a:schemeClr val="tx2"/>
                </a:solidFill>
                <a:latin typeface="+mn-lt"/>
                <a:cs typeface="+mn-cs"/>
              </a:defRPr>
            </a:lvl1pPr>
            <a:extLst/>
          </a:lstStyle>
          <a:p>
            <a:pPr>
              <a:defRPr/>
            </a:pPr>
            <a:fld id="{AA4827C9-04BF-4F20-A02C-F7189438B10F}"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3"/>
          </p:nvPr>
        </p:nvSpPr>
        <p:spPr>
          <a:xfrm>
            <a:off x="609600" y="6557963"/>
            <a:ext cx="4876800" cy="228600"/>
          </a:xfrm>
          <a:prstGeom prst="rect">
            <a:avLst/>
          </a:prstGeom>
        </p:spPr>
        <p:txBody>
          <a:bodyPr vert="horz" tIns="0" bIns="0" anchor="b"/>
          <a:lstStyle>
            <a:lvl1pPr algn="r" rtl="1"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fa-IR">
              <a:solidFill>
                <a:srgbClr val="B13F9A"/>
              </a:solidFill>
            </a:endParaRPr>
          </a:p>
        </p:txBody>
      </p:sp>
      <p:sp>
        <p:nvSpPr>
          <p:cNvPr id="16" name="Slide Number Placeholder 15"/>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rtl="1" eaLnBrk="1" hangingPunct="1">
              <a:defRPr sz="1100" smtClean="0">
                <a:solidFill>
                  <a:schemeClr val="tx2"/>
                </a:solidFill>
                <a:latin typeface="Trebuchet MS" panose="020B0603020202020204" pitchFamily="34" charset="0"/>
                <a:cs typeface="Tahoma" panose="020B0604030504040204" pitchFamily="34" charset="0"/>
              </a:defRPr>
            </a:lvl1pPr>
          </a:lstStyle>
          <a:p>
            <a:pPr>
              <a:defRPr/>
            </a:pPr>
            <a:fld id="{0BBCB4DB-C23C-469F-9782-566FBB596B37}"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83066059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1"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eaLnBrk="0" fontAlgn="base" hangingPunct="0">
        <a:spcBef>
          <a:spcPct val="0"/>
        </a:spcBef>
        <a:spcAft>
          <a:spcPct val="0"/>
        </a:spcAft>
        <a:defRPr sz="3800" b="1">
          <a:solidFill>
            <a:schemeClr val="tx1"/>
          </a:solidFill>
          <a:latin typeface="Trebuchet MS" pitchFamily="34" charset="0"/>
          <a:cs typeface="Tahoma" pitchFamily="34" charset="0"/>
        </a:defRPr>
      </a:lvl2pPr>
      <a:lvl3pPr algn="l" rtl="1" eaLnBrk="0" fontAlgn="base" hangingPunct="0">
        <a:spcBef>
          <a:spcPct val="0"/>
        </a:spcBef>
        <a:spcAft>
          <a:spcPct val="0"/>
        </a:spcAft>
        <a:defRPr sz="3800" b="1">
          <a:solidFill>
            <a:schemeClr val="tx1"/>
          </a:solidFill>
          <a:latin typeface="Trebuchet MS" pitchFamily="34" charset="0"/>
          <a:cs typeface="Tahoma" pitchFamily="34" charset="0"/>
        </a:defRPr>
      </a:lvl3pPr>
      <a:lvl4pPr algn="l" rtl="1" eaLnBrk="0" fontAlgn="base" hangingPunct="0">
        <a:spcBef>
          <a:spcPct val="0"/>
        </a:spcBef>
        <a:spcAft>
          <a:spcPct val="0"/>
        </a:spcAft>
        <a:defRPr sz="3800" b="1">
          <a:solidFill>
            <a:schemeClr val="tx1"/>
          </a:solidFill>
          <a:latin typeface="Trebuchet MS" pitchFamily="34" charset="0"/>
          <a:cs typeface="Tahoma" pitchFamily="34" charset="0"/>
        </a:defRPr>
      </a:lvl4pPr>
      <a:lvl5pPr algn="l" rtl="1" eaLnBrk="0" fontAlgn="base" hangingPunct="0">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r" rtl="1"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r" rtl="1"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r" rtl="1"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r" rtl="1"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r" rtl="1"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3" name="Title Placeholder 2"/>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5662085" y="6557963"/>
            <a:ext cx="2669116" cy="227012"/>
          </a:xfrm>
          <a:prstGeom prst="rect">
            <a:avLst/>
          </a:prstGeom>
        </p:spPr>
        <p:txBody>
          <a:bodyPr vert="horz" tIns="0" bIns="0" anchor="b"/>
          <a:lstStyle>
            <a:lvl1pPr algn="l" rtl="1" eaLnBrk="1" fontAlgn="auto" latinLnBrk="0" hangingPunct="1">
              <a:spcBef>
                <a:spcPts val="0"/>
              </a:spcBef>
              <a:spcAft>
                <a:spcPts val="0"/>
              </a:spcAft>
              <a:defRPr kumimoji="0" sz="1000">
                <a:solidFill>
                  <a:schemeClr val="tx2"/>
                </a:solidFill>
                <a:latin typeface="+mn-lt"/>
                <a:cs typeface="+mn-cs"/>
              </a:defRPr>
            </a:lvl1pPr>
            <a:extLst/>
          </a:lstStyle>
          <a:p>
            <a:pPr>
              <a:defRPr/>
            </a:pPr>
            <a:fld id="{AA4827C9-04BF-4F20-A02C-F7189438B10F}"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3"/>
          </p:nvPr>
        </p:nvSpPr>
        <p:spPr>
          <a:xfrm>
            <a:off x="609600" y="6557963"/>
            <a:ext cx="4876800" cy="228600"/>
          </a:xfrm>
          <a:prstGeom prst="rect">
            <a:avLst/>
          </a:prstGeom>
        </p:spPr>
        <p:txBody>
          <a:bodyPr vert="horz" tIns="0" bIns="0" anchor="b"/>
          <a:lstStyle>
            <a:lvl1pPr algn="r" rtl="1"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fa-IR">
              <a:solidFill>
                <a:srgbClr val="B13F9A"/>
              </a:solidFill>
            </a:endParaRPr>
          </a:p>
        </p:txBody>
      </p:sp>
      <p:sp>
        <p:nvSpPr>
          <p:cNvPr id="16" name="Slide Number Placeholder 15"/>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rtl="1" eaLnBrk="1" hangingPunct="1">
              <a:defRPr sz="1100" smtClean="0">
                <a:solidFill>
                  <a:schemeClr val="tx2"/>
                </a:solidFill>
                <a:latin typeface="Trebuchet MS" panose="020B0603020202020204" pitchFamily="34" charset="0"/>
                <a:cs typeface="Tahoma" panose="020B0604030504040204" pitchFamily="34" charset="0"/>
              </a:defRPr>
            </a:lvl1pPr>
          </a:lstStyle>
          <a:p>
            <a:pPr>
              <a:defRPr/>
            </a:pPr>
            <a:fld id="{0BBCB4DB-C23C-469F-9782-566FBB596B37}"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83782761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rtl="1"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eaLnBrk="0" fontAlgn="base" hangingPunct="0">
        <a:spcBef>
          <a:spcPct val="0"/>
        </a:spcBef>
        <a:spcAft>
          <a:spcPct val="0"/>
        </a:spcAft>
        <a:defRPr sz="3800" b="1">
          <a:solidFill>
            <a:schemeClr val="tx1"/>
          </a:solidFill>
          <a:latin typeface="Trebuchet MS" pitchFamily="34" charset="0"/>
          <a:cs typeface="Tahoma" pitchFamily="34" charset="0"/>
        </a:defRPr>
      </a:lvl2pPr>
      <a:lvl3pPr algn="l" rtl="1" eaLnBrk="0" fontAlgn="base" hangingPunct="0">
        <a:spcBef>
          <a:spcPct val="0"/>
        </a:spcBef>
        <a:spcAft>
          <a:spcPct val="0"/>
        </a:spcAft>
        <a:defRPr sz="3800" b="1">
          <a:solidFill>
            <a:schemeClr val="tx1"/>
          </a:solidFill>
          <a:latin typeface="Trebuchet MS" pitchFamily="34" charset="0"/>
          <a:cs typeface="Tahoma" pitchFamily="34" charset="0"/>
        </a:defRPr>
      </a:lvl3pPr>
      <a:lvl4pPr algn="l" rtl="1" eaLnBrk="0" fontAlgn="base" hangingPunct="0">
        <a:spcBef>
          <a:spcPct val="0"/>
        </a:spcBef>
        <a:spcAft>
          <a:spcPct val="0"/>
        </a:spcAft>
        <a:defRPr sz="3800" b="1">
          <a:solidFill>
            <a:schemeClr val="tx1"/>
          </a:solidFill>
          <a:latin typeface="Trebuchet MS" pitchFamily="34" charset="0"/>
          <a:cs typeface="Tahoma" pitchFamily="34" charset="0"/>
        </a:defRPr>
      </a:lvl4pPr>
      <a:lvl5pPr algn="l" rtl="1" eaLnBrk="0" fontAlgn="base" hangingPunct="0">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r" rtl="1"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r" rtl="1"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r" rtl="1"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r" rtl="1"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r" rtl="1"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3" name="Title Placeholder 2"/>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5662085" y="6557963"/>
            <a:ext cx="2669116" cy="227012"/>
          </a:xfrm>
          <a:prstGeom prst="rect">
            <a:avLst/>
          </a:prstGeom>
        </p:spPr>
        <p:txBody>
          <a:bodyPr vert="horz" tIns="0" bIns="0" anchor="b"/>
          <a:lstStyle>
            <a:lvl1pPr algn="l" rtl="1" eaLnBrk="1" fontAlgn="auto" latinLnBrk="0" hangingPunct="1">
              <a:spcBef>
                <a:spcPts val="0"/>
              </a:spcBef>
              <a:spcAft>
                <a:spcPts val="0"/>
              </a:spcAft>
              <a:defRPr kumimoji="0" sz="1000">
                <a:solidFill>
                  <a:schemeClr val="tx2"/>
                </a:solidFill>
                <a:latin typeface="+mn-lt"/>
                <a:cs typeface="+mn-cs"/>
              </a:defRPr>
            </a:lvl1pPr>
            <a:extLst/>
          </a:lstStyle>
          <a:p>
            <a:pPr>
              <a:defRPr/>
            </a:pPr>
            <a:fld id="{AA4827C9-04BF-4F20-A02C-F7189438B10F}"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3"/>
          </p:nvPr>
        </p:nvSpPr>
        <p:spPr>
          <a:xfrm>
            <a:off x="609600" y="6557963"/>
            <a:ext cx="4876800" cy="228600"/>
          </a:xfrm>
          <a:prstGeom prst="rect">
            <a:avLst/>
          </a:prstGeom>
        </p:spPr>
        <p:txBody>
          <a:bodyPr vert="horz" tIns="0" bIns="0" anchor="b"/>
          <a:lstStyle>
            <a:lvl1pPr algn="r" rtl="1"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fa-IR">
              <a:solidFill>
                <a:srgbClr val="B13F9A"/>
              </a:solidFill>
            </a:endParaRPr>
          </a:p>
        </p:txBody>
      </p:sp>
      <p:sp>
        <p:nvSpPr>
          <p:cNvPr id="16" name="Slide Number Placeholder 15"/>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rtl="1" eaLnBrk="1" hangingPunct="1">
              <a:defRPr sz="1100" smtClean="0">
                <a:solidFill>
                  <a:schemeClr val="tx2"/>
                </a:solidFill>
                <a:latin typeface="Trebuchet MS" panose="020B0603020202020204" pitchFamily="34" charset="0"/>
                <a:cs typeface="Tahoma" panose="020B0604030504040204" pitchFamily="34" charset="0"/>
              </a:defRPr>
            </a:lvl1pPr>
          </a:lstStyle>
          <a:p>
            <a:pPr>
              <a:defRPr/>
            </a:pPr>
            <a:fld id="{0BBCB4DB-C23C-469F-9782-566FBB596B37}"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64873258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rtl="1"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eaLnBrk="0" fontAlgn="base" hangingPunct="0">
        <a:spcBef>
          <a:spcPct val="0"/>
        </a:spcBef>
        <a:spcAft>
          <a:spcPct val="0"/>
        </a:spcAft>
        <a:defRPr sz="3800" b="1">
          <a:solidFill>
            <a:schemeClr val="tx1"/>
          </a:solidFill>
          <a:latin typeface="Trebuchet MS" pitchFamily="34" charset="0"/>
          <a:cs typeface="Tahoma" pitchFamily="34" charset="0"/>
        </a:defRPr>
      </a:lvl2pPr>
      <a:lvl3pPr algn="l" rtl="1" eaLnBrk="0" fontAlgn="base" hangingPunct="0">
        <a:spcBef>
          <a:spcPct val="0"/>
        </a:spcBef>
        <a:spcAft>
          <a:spcPct val="0"/>
        </a:spcAft>
        <a:defRPr sz="3800" b="1">
          <a:solidFill>
            <a:schemeClr val="tx1"/>
          </a:solidFill>
          <a:latin typeface="Trebuchet MS" pitchFamily="34" charset="0"/>
          <a:cs typeface="Tahoma" pitchFamily="34" charset="0"/>
        </a:defRPr>
      </a:lvl3pPr>
      <a:lvl4pPr algn="l" rtl="1" eaLnBrk="0" fontAlgn="base" hangingPunct="0">
        <a:spcBef>
          <a:spcPct val="0"/>
        </a:spcBef>
        <a:spcAft>
          <a:spcPct val="0"/>
        </a:spcAft>
        <a:defRPr sz="3800" b="1">
          <a:solidFill>
            <a:schemeClr val="tx1"/>
          </a:solidFill>
          <a:latin typeface="Trebuchet MS" pitchFamily="34" charset="0"/>
          <a:cs typeface="Tahoma" pitchFamily="34" charset="0"/>
        </a:defRPr>
      </a:lvl4pPr>
      <a:lvl5pPr algn="l" rtl="1" eaLnBrk="0" fontAlgn="base" hangingPunct="0">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r" rtl="1"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r" rtl="1"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r" rtl="1"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r" rtl="1"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r" rtl="1"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3" name="Title Placeholder 2"/>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5662085" y="6557963"/>
            <a:ext cx="2669116" cy="227012"/>
          </a:xfrm>
          <a:prstGeom prst="rect">
            <a:avLst/>
          </a:prstGeom>
        </p:spPr>
        <p:txBody>
          <a:bodyPr vert="horz" tIns="0" bIns="0" anchor="b"/>
          <a:lstStyle>
            <a:lvl1pPr algn="l" rtl="1" eaLnBrk="1" fontAlgn="auto" latinLnBrk="0" hangingPunct="1">
              <a:spcBef>
                <a:spcPts val="0"/>
              </a:spcBef>
              <a:spcAft>
                <a:spcPts val="0"/>
              </a:spcAft>
              <a:defRPr kumimoji="0" sz="1000">
                <a:solidFill>
                  <a:schemeClr val="tx2"/>
                </a:solidFill>
                <a:latin typeface="+mn-lt"/>
                <a:cs typeface="+mn-cs"/>
              </a:defRPr>
            </a:lvl1pPr>
            <a:extLst/>
          </a:lstStyle>
          <a:p>
            <a:pPr>
              <a:defRPr/>
            </a:pPr>
            <a:fld id="{AA4827C9-04BF-4F20-A02C-F7189438B10F}"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3"/>
          </p:nvPr>
        </p:nvSpPr>
        <p:spPr>
          <a:xfrm>
            <a:off x="609600" y="6557963"/>
            <a:ext cx="4876800" cy="228600"/>
          </a:xfrm>
          <a:prstGeom prst="rect">
            <a:avLst/>
          </a:prstGeom>
        </p:spPr>
        <p:txBody>
          <a:bodyPr vert="horz" tIns="0" bIns="0" anchor="b"/>
          <a:lstStyle>
            <a:lvl1pPr algn="r" rtl="1"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fa-IR">
              <a:solidFill>
                <a:srgbClr val="B13F9A"/>
              </a:solidFill>
            </a:endParaRPr>
          </a:p>
        </p:txBody>
      </p:sp>
      <p:sp>
        <p:nvSpPr>
          <p:cNvPr id="16" name="Slide Number Placeholder 15"/>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rtl="1" eaLnBrk="1" hangingPunct="1">
              <a:defRPr sz="1100" smtClean="0">
                <a:solidFill>
                  <a:schemeClr val="tx2"/>
                </a:solidFill>
                <a:latin typeface="Trebuchet MS" panose="020B0603020202020204" pitchFamily="34" charset="0"/>
                <a:cs typeface="Tahoma" panose="020B0604030504040204" pitchFamily="34" charset="0"/>
              </a:defRPr>
            </a:lvl1pPr>
          </a:lstStyle>
          <a:p>
            <a:pPr>
              <a:defRPr/>
            </a:pPr>
            <a:fld id="{0BBCB4DB-C23C-469F-9782-566FBB596B37}"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56724995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rtl="1"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eaLnBrk="0" fontAlgn="base" hangingPunct="0">
        <a:spcBef>
          <a:spcPct val="0"/>
        </a:spcBef>
        <a:spcAft>
          <a:spcPct val="0"/>
        </a:spcAft>
        <a:defRPr sz="3800" b="1">
          <a:solidFill>
            <a:schemeClr val="tx1"/>
          </a:solidFill>
          <a:latin typeface="Trebuchet MS" pitchFamily="34" charset="0"/>
          <a:cs typeface="Tahoma" pitchFamily="34" charset="0"/>
        </a:defRPr>
      </a:lvl2pPr>
      <a:lvl3pPr algn="l" rtl="1" eaLnBrk="0" fontAlgn="base" hangingPunct="0">
        <a:spcBef>
          <a:spcPct val="0"/>
        </a:spcBef>
        <a:spcAft>
          <a:spcPct val="0"/>
        </a:spcAft>
        <a:defRPr sz="3800" b="1">
          <a:solidFill>
            <a:schemeClr val="tx1"/>
          </a:solidFill>
          <a:latin typeface="Trebuchet MS" pitchFamily="34" charset="0"/>
          <a:cs typeface="Tahoma" pitchFamily="34" charset="0"/>
        </a:defRPr>
      </a:lvl3pPr>
      <a:lvl4pPr algn="l" rtl="1" eaLnBrk="0" fontAlgn="base" hangingPunct="0">
        <a:spcBef>
          <a:spcPct val="0"/>
        </a:spcBef>
        <a:spcAft>
          <a:spcPct val="0"/>
        </a:spcAft>
        <a:defRPr sz="3800" b="1">
          <a:solidFill>
            <a:schemeClr val="tx1"/>
          </a:solidFill>
          <a:latin typeface="Trebuchet MS" pitchFamily="34" charset="0"/>
          <a:cs typeface="Tahoma" pitchFamily="34" charset="0"/>
        </a:defRPr>
      </a:lvl4pPr>
      <a:lvl5pPr algn="l" rtl="1" eaLnBrk="0" fontAlgn="base" hangingPunct="0">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r" rtl="1"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r" rtl="1"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r" rtl="1"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r" rtl="1"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r" rtl="1"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3" name="Title Placeholder 2"/>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5662085" y="6557963"/>
            <a:ext cx="2669116" cy="227012"/>
          </a:xfrm>
          <a:prstGeom prst="rect">
            <a:avLst/>
          </a:prstGeom>
        </p:spPr>
        <p:txBody>
          <a:bodyPr vert="horz" tIns="0" bIns="0" anchor="b"/>
          <a:lstStyle>
            <a:lvl1pPr algn="l" rtl="1" eaLnBrk="1" fontAlgn="auto" latinLnBrk="0" hangingPunct="1">
              <a:spcBef>
                <a:spcPts val="0"/>
              </a:spcBef>
              <a:spcAft>
                <a:spcPts val="0"/>
              </a:spcAft>
              <a:defRPr kumimoji="0" sz="1000">
                <a:solidFill>
                  <a:schemeClr val="tx2"/>
                </a:solidFill>
                <a:latin typeface="+mn-lt"/>
                <a:cs typeface="+mn-cs"/>
              </a:defRPr>
            </a:lvl1pPr>
            <a:extLst/>
          </a:lstStyle>
          <a:p>
            <a:pPr>
              <a:defRPr/>
            </a:pPr>
            <a:fld id="{AA4827C9-04BF-4F20-A02C-F7189438B10F}"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3"/>
          </p:nvPr>
        </p:nvSpPr>
        <p:spPr>
          <a:xfrm>
            <a:off x="609600" y="6557963"/>
            <a:ext cx="4876800" cy="228600"/>
          </a:xfrm>
          <a:prstGeom prst="rect">
            <a:avLst/>
          </a:prstGeom>
        </p:spPr>
        <p:txBody>
          <a:bodyPr vert="horz" tIns="0" bIns="0" anchor="b"/>
          <a:lstStyle>
            <a:lvl1pPr algn="r" rtl="1"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fa-IR">
              <a:solidFill>
                <a:srgbClr val="B13F9A"/>
              </a:solidFill>
            </a:endParaRPr>
          </a:p>
        </p:txBody>
      </p:sp>
      <p:sp>
        <p:nvSpPr>
          <p:cNvPr id="16" name="Slide Number Placeholder 15"/>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rtl="1" eaLnBrk="1" hangingPunct="1">
              <a:defRPr sz="1100" smtClean="0">
                <a:solidFill>
                  <a:schemeClr val="tx2"/>
                </a:solidFill>
                <a:latin typeface="Trebuchet MS" panose="020B0603020202020204" pitchFamily="34" charset="0"/>
                <a:cs typeface="Tahoma" panose="020B0604030504040204" pitchFamily="34" charset="0"/>
              </a:defRPr>
            </a:lvl1pPr>
          </a:lstStyle>
          <a:p>
            <a:pPr>
              <a:defRPr/>
            </a:pPr>
            <a:fld id="{0BBCB4DB-C23C-469F-9782-566FBB596B37}"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73958351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rtl="1"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eaLnBrk="0" fontAlgn="base" hangingPunct="0">
        <a:spcBef>
          <a:spcPct val="0"/>
        </a:spcBef>
        <a:spcAft>
          <a:spcPct val="0"/>
        </a:spcAft>
        <a:defRPr sz="3800" b="1">
          <a:solidFill>
            <a:schemeClr val="tx1"/>
          </a:solidFill>
          <a:latin typeface="Trebuchet MS" pitchFamily="34" charset="0"/>
          <a:cs typeface="Tahoma" pitchFamily="34" charset="0"/>
        </a:defRPr>
      </a:lvl2pPr>
      <a:lvl3pPr algn="l" rtl="1" eaLnBrk="0" fontAlgn="base" hangingPunct="0">
        <a:spcBef>
          <a:spcPct val="0"/>
        </a:spcBef>
        <a:spcAft>
          <a:spcPct val="0"/>
        </a:spcAft>
        <a:defRPr sz="3800" b="1">
          <a:solidFill>
            <a:schemeClr val="tx1"/>
          </a:solidFill>
          <a:latin typeface="Trebuchet MS" pitchFamily="34" charset="0"/>
          <a:cs typeface="Tahoma" pitchFamily="34" charset="0"/>
        </a:defRPr>
      </a:lvl3pPr>
      <a:lvl4pPr algn="l" rtl="1" eaLnBrk="0" fontAlgn="base" hangingPunct="0">
        <a:spcBef>
          <a:spcPct val="0"/>
        </a:spcBef>
        <a:spcAft>
          <a:spcPct val="0"/>
        </a:spcAft>
        <a:defRPr sz="3800" b="1">
          <a:solidFill>
            <a:schemeClr val="tx1"/>
          </a:solidFill>
          <a:latin typeface="Trebuchet MS" pitchFamily="34" charset="0"/>
          <a:cs typeface="Tahoma" pitchFamily="34" charset="0"/>
        </a:defRPr>
      </a:lvl4pPr>
      <a:lvl5pPr algn="l" rtl="1" eaLnBrk="0" fontAlgn="base" hangingPunct="0">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r" rtl="1"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r" rtl="1"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r" rtl="1"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r" rtl="1"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r" rtl="1"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3" name="Title Placeholder 2"/>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5662085" y="6557963"/>
            <a:ext cx="2669116" cy="227012"/>
          </a:xfrm>
          <a:prstGeom prst="rect">
            <a:avLst/>
          </a:prstGeom>
        </p:spPr>
        <p:txBody>
          <a:bodyPr vert="horz" tIns="0" bIns="0" anchor="b"/>
          <a:lstStyle>
            <a:lvl1pPr algn="l" rtl="1" eaLnBrk="1" fontAlgn="auto" latinLnBrk="0" hangingPunct="1">
              <a:spcBef>
                <a:spcPts val="0"/>
              </a:spcBef>
              <a:spcAft>
                <a:spcPts val="0"/>
              </a:spcAft>
              <a:defRPr kumimoji="0" sz="1000">
                <a:solidFill>
                  <a:schemeClr val="tx2"/>
                </a:solidFill>
                <a:latin typeface="+mn-lt"/>
                <a:cs typeface="+mn-cs"/>
              </a:defRPr>
            </a:lvl1pPr>
            <a:extLst/>
          </a:lstStyle>
          <a:p>
            <a:pPr>
              <a:defRPr/>
            </a:pPr>
            <a:fld id="{AA4827C9-04BF-4F20-A02C-F7189438B10F}"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3"/>
          </p:nvPr>
        </p:nvSpPr>
        <p:spPr>
          <a:xfrm>
            <a:off x="609600" y="6557963"/>
            <a:ext cx="4876800" cy="228600"/>
          </a:xfrm>
          <a:prstGeom prst="rect">
            <a:avLst/>
          </a:prstGeom>
        </p:spPr>
        <p:txBody>
          <a:bodyPr vert="horz" tIns="0" bIns="0" anchor="b"/>
          <a:lstStyle>
            <a:lvl1pPr algn="r" rtl="1"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fa-IR">
              <a:solidFill>
                <a:srgbClr val="B13F9A"/>
              </a:solidFill>
            </a:endParaRPr>
          </a:p>
        </p:txBody>
      </p:sp>
      <p:sp>
        <p:nvSpPr>
          <p:cNvPr id="16" name="Slide Number Placeholder 15"/>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rtl="1" eaLnBrk="1" hangingPunct="1">
              <a:defRPr sz="1100" smtClean="0">
                <a:solidFill>
                  <a:schemeClr val="tx2"/>
                </a:solidFill>
                <a:latin typeface="Trebuchet MS" panose="020B0603020202020204" pitchFamily="34" charset="0"/>
                <a:cs typeface="Tahoma" panose="020B0604030504040204" pitchFamily="34" charset="0"/>
              </a:defRPr>
            </a:lvl1pPr>
          </a:lstStyle>
          <a:p>
            <a:pPr>
              <a:defRPr/>
            </a:pPr>
            <a:fld id="{0BBCB4DB-C23C-469F-9782-566FBB596B37}"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809638918"/>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rtl="1"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eaLnBrk="0" fontAlgn="base" hangingPunct="0">
        <a:spcBef>
          <a:spcPct val="0"/>
        </a:spcBef>
        <a:spcAft>
          <a:spcPct val="0"/>
        </a:spcAft>
        <a:defRPr sz="3800" b="1">
          <a:solidFill>
            <a:schemeClr val="tx1"/>
          </a:solidFill>
          <a:latin typeface="Trebuchet MS" pitchFamily="34" charset="0"/>
          <a:cs typeface="Tahoma" pitchFamily="34" charset="0"/>
        </a:defRPr>
      </a:lvl2pPr>
      <a:lvl3pPr algn="l" rtl="1" eaLnBrk="0" fontAlgn="base" hangingPunct="0">
        <a:spcBef>
          <a:spcPct val="0"/>
        </a:spcBef>
        <a:spcAft>
          <a:spcPct val="0"/>
        </a:spcAft>
        <a:defRPr sz="3800" b="1">
          <a:solidFill>
            <a:schemeClr val="tx1"/>
          </a:solidFill>
          <a:latin typeface="Trebuchet MS" pitchFamily="34" charset="0"/>
          <a:cs typeface="Tahoma" pitchFamily="34" charset="0"/>
        </a:defRPr>
      </a:lvl3pPr>
      <a:lvl4pPr algn="l" rtl="1" eaLnBrk="0" fontAlgn="base" hangingPunct="0">
        <a:spcBef>
          <a:spcPct val="0"/>
        </a:spcBef>
        <a:spcAft>
          <a:spcPct val="0"/>
        </a:spcAft>
        <a:defRPr sz="3800" b="1">
          <a:solidFill>
            <a:schemeClr val="tx1"/>
          </a:solidFill>
          <a:latin typeface="Trebuchet MS" pitchFamily="34" charset="0"/>
          <a:cs typeface="Tahoma" pitchFamily="34" charset="0"/>
        </a:defRPr>
      </a:lvl4pPr>
      <a:lvl5pPr algn="l" rtl="1" eaLnBrk="0" fontAlgn="base" hangingPunct="0">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r" rtl="1"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r" rtl="1"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r" rtl="1"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r" rtl="1"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r" rtl="1"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3" name="Title Placeholder 2"/>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5662085" y="6557963"/>
            <a:ext cx="2669116" cy="227012"/>
          </a:xfrm>
          <a:prstGeom prst="rect">
            <a:avLst/>
          </a:prstGeom>
        </p:spPr>
        <p:txBody>
          <a:bodyPr vert="horz" tIns="0" bIns="0" anchor="b"/>
          <a:lstStyle>
            <a:lvl1pPr algn="l" rtl="1" eaLnBrk="1" fontAlgn="auto" latinLnBrk="0" hangingPunct="1">
              <a:spcBef>
                <a:spcPts val="0"/>
              </a:spcBef>
              <a:spcAft>
                <a:spcPts val="0"/>
              </a:spcAft>
              <a:defRPr kumimoji="0" sz="1000">
                <a:solidFill>
                  <a:schemeClr val="tx2"/>
                </a:solidFill>
                <a:latin typeface="+mn-lt"/>
                <a:cs typeface="+mn-cs"/>
              </a:defRPr>
            </a:lvl1pPr>
            <a:extLst/>
          </a:lstStyle>
          <a:p>
            <a:pPr>
              <a:defRPr/>
            </a:pPr>
            <a:fld id="{AA4827C9-04BF-4F20-A02C-F7189438B10F}"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3"/>
          </p:nvPr>
        </p:nvSpPr>
        <p:spPr>
          <a:xfrm>
            <a:off x="609600" y="6557963"/>
            <a:ext cx="4876800" cy="228600"/>
          </a:xfrm>
          <a:prstGeom prst="rect">
            <a:avLst/>
          </a:prstGeom>
        </p:spPr>
        <p:txBody>
          <a:bodyPr vert="horz" tIns="0" bIns="0" anchor="b"/>
          <a:lstStyle>
            <a:lvl1pPr algn="r" rtl="1"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fa-IR">
              <a:solidFill>
                <a:srgbClr val="B13F9A"/>
              </a:solidFill>
            </a:endParaRPr>
          </a:p>
        </p:txBody>
      </p:sp>
      <p:sp>
        <p:nvSpPr>
          <p:cNvPr id="16" name="Slide Number Placeholder 15"/>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rtl="1" eaLnBrk="1" hangingPunct="1">
              <a:defRPr sz="1100" smtClean="0">
                <a:solidFill>
                  <a:schemeClr val="tx2"/>
                </a:solidFill>
                <a:latin typeface="Trebuchet MS" panose="020B0603020202020204" pitchFamily="34" charset="0"/>
                <a:cs typeface="Tahoma" panose="020B0604030504040204" pitchFamily="34" charset="0"/>
              </a:defRPr>
            </a:lvl1pPr>
          </a:lstStyle>
          <a:p>
            <a:pPr>
              <a:defRPr/>
            </a:pPr>
            <a:fld id="{0BBCB4DB-C23C-469F-9782-566FBB596B37}"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682171588"/>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rtl="1"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eaLnBrk="0" fontAlgn="base" hangingPunct="0">
        <a:spcBef>
          <a:spcPct val="0"/>
        </a:spcBef>
        <a:spcAft>
          <a:spcPct val="0"/>
        </a:spcAft>
        <a:defRPr sz="3800" b="1">
          <a:solidFill>
            <a:schemeClr val="tx1"/>
          </a:solidFill>
          <a:latin typeface="Trebuchet MS" pitchFamily="34" charset="0"/>
          <a:cs typeface="Tahoma" pitchFamily="34" charset="0"/>
        </a:defRPr>
      </a:lvl2pPr>
      <a:lvl3pPr algn="l" rtl="1" eaLnBrk="0" fontAlgn="base" hangingPunct="0">
        <a:spcBef>
          <a:spcPct val="0"/>
        </a:spcBef>
        <a:spcAft>
          <a:spcPct val="0"/>
        </a:spcAft>
        <a:defRPr sz="3800" b="1">
          <a:solidFill>
            <a:schemeClr val="tx1"/>
          </a:solidFill>
          <a:latin typeface="Trebuchet MS" pitchFamily="34" charset="0"/>
          <a:cs typeface="Tahoma" pitchFamily="34" charset="0"/>
        </a:defRPr>
      </a:lvl3pPr>
      <a:lvl4pPr algn="l" rtl="1" eaLnBrk="0" fontAlgn="base" hangingPunct="0">
        <a:spcBef>
          <a:spcPct val="0"/>
        </a:spcBef>
        <a:spcAft>
          <a:spcPct val="0"/>
        </a:spcAft>
        <a:defRPr sz="3800" b="1">
          <a:solidFill>
            <a:schemeClr val="tx1"/>
          </a:solidFill>
          <a:latin typeface="Trebuchet MS" pitchFamily="34" charset="0"/>
          <a:cs typeface="Tahoma" pitchFamily="34" charset="0"/>
        </a:defRPr>
      </a:lvl4pPr>
      <a:lvl5pPr algn="l" rtl="1" eaLnBrk="0" fontAlgn="base" hangingPunct="0">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r" rtl="1"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r" rtl="1"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r" rtl="1"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r" rtl="1"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r" rtl="1"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3" name="Title Placeholder 2"/>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5662085" y="6557963"/>
            <a:ext cx="2669116" cy="227012"/>
          </a:xfrm>
          <a:prstGeom prst="rect">
            <a:avLst/>
          </a:prstGeom>
        </p:spPr>
        <p:txBody>
          <a:bodyPr vert="horz" tIns="0" bIns="0" anchor="b"/>
          <a:lstStyle>
            <a:lvl1pPr algn="l" rtl="1" eaLnBrk="1" fontAlgn="auto" latinLnBrk="0" hangingPunct="1">
              <a:spcBef>
                <a:spcPts val="0"/>
              </a:spcBef>
              <a:spcAft>
                <a:spcPts val="0"/>
              </a:spcAft>
              <a:defRPr kumimoji="0" sz="1000">
                <a:solidFill>
                  <a:schemeClr val="tx2"/>
                </a:solidFill>
                <a:latin typeface="+mn-lt"/>
                <a:cs typeface="+mn-cs"/>
              </a:defRPr>
            </a:lvl1pPr>
            <a:extLst/>
          </a:lstStyle>
          <a:p>
            <a:pPr>
              <a:defRPr/>
            </a:pPr>
            <a:fld id="{AA4827C9-04BF-4F20-A02C-F7189438B10F}"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3"/>
          </p:nvPr>
        </p:nvSpPr>
        <p:spPr>
          <a:xfrm>
            <a:off x="609600" y="6557963"/>
            <a:ext cx="4876800" cy="228600"/>
          </a:xfrm>
          <a:prstGeom prst="rect">
            <a:avLst/>
          </a:prstGeom>
        </p:spPr>
        <p:txBody>
          <a:bodyPr vert="horz" tIns="0" bIns="0" anchor="b"/>
          <a:lstStyle>
            <a:lvl1pPr algn="r" rtl="1"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fa-IR">
              <a:solidFill>
                <a:srgbClr val="B13F9A"/>
              </a:solidFill>
            </a:endParaRPr>
          </a:p>
        </p:txBody>
      </p:sp>
      <p:sp>
        <p:nvSpPr>
          <p:cNvPr id="16" name="Slide Number Placeholder 15"/>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rtl="1" eaLnBrk="1" hangingPunct="1">
              <a:defRPr sz="1100" smtClean="0">
                <a:solidFill>
                  <a:schemeClr val="tx2"/>
                </a:solidFill>
                <a:latin typeface="Trebuchet MS" panose="020B0603020202020204" pitchFamily="34" charset="0"/>
                <a:cs typeface="Tahoma" panose="020B0604030504040204" pitchFamily="34" charset="0"/>
              </a:defRPr>
            </a:lvl1pPr>
          </a:lstStyle>
          <a:p>
            <a:pPr>
              <a:defRPr/>
            </a:pPr>
            <a:fld id="{0BBCB4DB-C23C-469F-9782-566FBB596B37}"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1739591697"/>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rtl="1"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eaLnBrk="0" fontAlgn="base" hangingPunct="0">
        <a:spcBef>
          <a:spcPct val="0"/>
        </a:spcBef>
        <a:spcAft>
          <a:spcPct val="0"/>
        </a:spcAft>
        <a:defRPr sz="3800" b="1">
          <a:solidFill>
            <a:schemeClr val="tx1"/>
          </a:solidFill>
          <a:latin typeface="Trebuchet MS" pitchFamily="34" charset="0"/>
          <a:cs typeface="Tahoma" pitchFamily="34" charset="0"/>
        </a:defRPr>
      </a:lvl2pPr>
      <a:lvl3pPr algn="l" rtl="1" eaLnBrk="0" fontAlgn="base" hangingPunct="0">
        <a:spcBef>
          <a:spcPct val="0"/>
        </a:spcBef>
        <a:spcAft>
          <a:spcPct val="0"/>
        </a:spcAft>
        <a:defRPr sz="3800" b="1">
          <a:solidFill>
            <a:schemeClr val="tx1"/>
          </a:solidFill>
          <a:latin typeface="Trebuchet MS" pitchFamily="34" charset="0"/>
          <a:cs typeface="Tahoma" pitchFamily="34" charset="0"/>
        </a:defRPr>
      </a:lvl3pPr>
      <a:lvl4pPr algn="l" rtl="1" eaLnBrk="0" fontAlgn="base" hangingPunct="0">
        <a:spcBef>
          <a:spcPct val="0"/>
        </a:spcBef>
        <a:spcAft>
          <a:spcPct val="0"/>
        </a:spcAft>
        <a:defRPr sz="3800" b="1">
          <a:solidFill>
            <a:schemeClr val="tx1"/>
          </a:solidFill>
          <a:latin typeface="Trebuchet MS" pitchFamily="34" charset="0"/>
          <a:cs typeface="Tahoma" pitchFamily="34" charset="0"/>
        </a:defRPr>
      </a:lvl4pPr>
      <a:lvl5pPr algn="l" rtl="1" eaLnBrk="0" fontAlgn="base" hangingPunct="0">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r" rtl="1"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r" rtl="1"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r" rtl="1"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r" rtl="1"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r" rtl="1"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3" name="Title Placeholder 2"/>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5662085" y="6557963"/>
            <a:ext cx="2669116" cy="227012"/>
          </a:xfrm>
          <a:prstGeom prst="rect">
            <a:avLst/>
          </a:prstGeom>
        </p:spPr>
        <p:txBody>
          <a:bodyPr vert="horz" tIns="0" bIns="0" anchor="b"/>
          <a:lstStyle>
            <a:lvl1pPr algn="l" rtl="1" eaLnBrk="1" fontAlgn="auto" latinLnBrk="0" hangingPunct="1">
              <a:spcBef>
                <a:spcPts val="0"/>
              </a:spcBef>
              <a:spcAft>
                <a:spcPts val="0"/>
              </a:spcAft>
              <a:defRPr kumimoji="0" sz="1000">
                <a:solidFill>
                  <a:schemeClr val="tx2"/>
                </a:solidFill>
                <a:latin typeface="+mn-lt"/>
                <a:cs typeface="+mn-cs"/>
              </a:defRPr>
            </a:lvl1pPr>
            <a:extLst/>
          </a:lstStyle>
          <a:p>
            <a:pPr>
              <a:defRPr/>
            </a:pPr>
            <a:fld id="{AA4827C9-04BF-4F20-A02C-F7189438B10F}"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3"/>
          </p:nvPr>
        </p:nvSpPr>
        <p:spPr>
          <a:xfrm>
            <a:off x="609600" y="6557963"/>
            <a:ext cx="4876800" cy="228600"/>
          </a:xfrm>
          <a:prstGeom prst="rect">
            <a:avLst/>
          </a:prstGeom>
        </p:spPr>
        <p:txBody>
          <a:bodyPr vert="horz" tIns="0" bIns="0" anchor="b"/>
          <a:lstStyle>
            <a:lvl1pPr algn="r" rtl="1"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fa-IR">
              <a:solidFill>
                <a:srgbClr val="B13F9A"/>
              </a:solidFill>
            </a:endParaRPr>
          </a:p>
        </p:txBody>
      </p:sp>
      <p:sp>
        <p:nvSpPr>
          <p:cNvPr id="16" name="Slide Number Placeholder 15"/>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rtl="1" eaLnBrk="1" hangingPunct="1">
              <a:defRPr sz="1100" smtClean="0">
                <a:solidFill>
                  <a:schemeClr val="tx2"/>
                </a:solidFill>
                <a:latin typeface="Trebuchet MS" panose="020B0603020202020204" pitchFamily="34" charset="0"/>
                <a:cs typeface="Tahoma" panose="020B0604030504040204" pitchFamily="34" charset="0"/>
              </a:defRPr>
            </a:lvl1pPr>
          </a:lstStyle>
          <a:p>
            <a:pPr>
              <a:defRPr/>
            </a:pPr>
            <a:fld id="{0BBCB4DB-C23C-469F-9782-566FBB596B37}"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284932806"/>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rtl="1"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eaLnBrk="0" fontAlgn="base" hangingPunct="0">
        <a:spcBef>
          <a:spcPct val="0"/>
        </a:spcBef>
        <a:spcAft>
          <a:spcPct val="0"/>
        </a:spcAft>
        <a:defRPr sz="3800" b="1">
          <a:solidFill>
            <a:schemeClr val="tx1"/>
          </a:solidFill>
          <a:latin typeface="Trebuchet MS" pitchFamily="34" charset="0"/>
          <a:cs typeface="Tahoma" pitchFamily="34" charset="0"/>
        </a:defRPr>
      </a:lvl2pPr>
      <a:lvl3pPr algn="l" rtl="1" eaLnBrk="0" fontAlgn="base" hangingPunct="0">
        <a:spcBef>
          <a:spcPct val="0"/>
        </a:spcBef>
        <a:spcAft>
          <a:spcPct val="0"/>
        </a:spcAft>
        <a:defRPr sz="3800" b="1">
          <a:solidFill>
            <a:schemeClr val="tx1"/>
          </a:solidFill>
          <a:latin typeface="Trebuchet MS" pitchFamily="34" charset="0"/>
          <a:cs typeface="Tahoma" pitchFamily="34" charset="0"/>
        </a:defRPr>
      </a:lvl3pPr>
      <a:lvl4pPr algn="l" rtl="1" eaLnBrk="0" fontAlgn="base" hangingPunct="0">
        <a:spcBef>
          <a:spcPct val="0"/>
        </a:spcBef>
        <a:spcAft>
          <a:spcPct val="0"/>
        </a:spcAft>
        <a:defRPr sz="3800" b="1">
          <a:solidFill>
            <a:schemeClr val="tx1"/>
          </a:solidFill>
          <a:latin typeface="Trebuchet MS" pitchFamily="34" charset="0"/>
          <a:cs typeface="Tahoma" pitchFamily="34" charset="0"/>
        </a:defRPr>
      </a:lvl4pPr>
      <a:lvl5pPr algn="l" rtl="1" eaLnBrk="0" fontAlgn="base" hangingPunct="0">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r" rtl="1"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r" rtl="1"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r" rtl="1"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r" rtl="1"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r" rtl="1"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3" name="Title Placeholder 2"/>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5662085" y="6557963"/>
            <a:ext cx="2669116" cy="227012"/>
          </a:xfrm>
          <a:prstGeom prst="rect">
            <a:avLst/>
          </a:prstGeom>
        </p:spPr>
        <p:txBody>
          <a:bodyPr vert="horz" tIns="0" bIns="0" anchor="b"/>
          <a:lstStyle>
            <a:lvl1pPr algn="l" rtl="1" eaLnBrk="1" fontAlgn="auto" latinLnBrk="0" hangingPunct="1">
              <a:spcBef>
                <a:spcPts val="0"/>
              </a:spcBef>
              <a:spcAft>
                <a:spcPts val="0"/>
              </a:spcAft>
              <a:defRPr kumimoji="0" sz="1000">
                <a:solidFill>
                  <a:schemeClr val="tx2"/>
                </a:solidFill>
                <a:latin typeface="+mn-lt"/>
                <a:cs typeface="+mn-cs"/>
              </a:defRPr>
            </a:lvl1pPr>
            <a:extLst/>
          </a:lstStyle>
          <a:p>
            <a:pPr>
              <a:defRPr/>
            </a:pPr>
            <a:fld id="{AA4827C9-04BF-4F20-A02C-F7189438B10F}"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3"/>
          </p:nvPr>
        </p:nvSpPr>
        <p:spPr>
          <a:xfrm>
            <a:off x="609600" y="6557963"/>
            <a:ext cx="4876800" cy="228600"/>
          </a:xfrm>
          <a:prstGeom prst="rect">
            <a:avLst/>
          </a:prstGeom>
        </p:spPr>
        <p:txBody>
          <a:bodyPr vert="horz" tIns="0" bIns="0" anchor="b"/>
          <a:lstStyle>
            <a:lvl1pPr algn="r" rtl="1"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fa-IR">
              <a:solidFill>
                <a:srgbClr val="B13F9A"/>
              </a:solidFill>
            </a:endParaRPr>
          </a:p>
        </p:txBody>
      </p:sp>
      <p:sp>
        <p:nvSpPr>
          <p:cNvPr id="16" name="Slide Number Placeholder 15"/>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rtl="1" eaLnBrk="1" hangingPunct="1">
              <a:defRPr sz="1100" smtClean="0">
                <a:solidFill>
                  <a:schemeClr val="tx2"/>
                </a:solidFill>
                <a:latin typeface="Trebuchet MS" panose="020B0603020202020204" pitchFamily="34" charset="0"/>
                <a:cs typeface="Tahoma" panose="020B0604030504040204" pitchFamily="34" charset="0"/>
              </a:defRPr>
            </a:lvl1pPr>
          </a:lstStyle>
          <a:p>
            <a:pPr>
              <a:defRPr/>
            </a:pPr>
            <a:fld id="{0BBCB4DB-C23C-469F-9782-566FBB596B37}"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349929296"/>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rtl="1"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eaLnBrk="0" fontAlgn="base" hangingPunct="0">
        <a:spcBef>
          <a:spcPct val="0"/>
        </a:spcBef>
        <a:spcAft>
          <a:spcPct val="0"/>
        </a:spcAft>
        <a:defRPr sz="3800" b="1">
          <a:solidFill>
            <a:schemeClr val="tx1"/>
          </a:solidFill>
          <a:latin typeface="Trebuchet MS" pitchFamily="34" charset="0"/>
          <a:cs typeface="Tahoma" pitchFamily="34" charset="0"/>
        </a:defRPr>
      </a:lvl2pPr>
      <a:lvl3pPr algn="l" rtl="1" eaLnBrk="0" fontAlgn="base" hangingPunct="0">
        <a:spcBef>
          <a:spcPct val="0"/>
        </a:spcBef>
        <a:spcAft>
          <a:spcPct val="0"/>
        </a:spcAft>
        <a:defRPr sz="3800" b="1">
          <a:solidFill>
            <a:schemeClr val="tx1"/>
          </a:solidFill>
          <a:latin typeface="Trebuchet MS" pitchFamily="34" charset="0"/>
          <a:cs typeface="Tahoma" pitchFamily="34" charset="0"/>
        </a:defRPr>
      </a:lvl3pPr>
      <a:lvl4pPr algn="l" rtl="1" eaLnBrk="0" fontAlgn="base" hangingPunct="0">
        <a:spcBef>
          <a:spcPct val="0"/>
        </a:spcBef>
        <a:spcAft>
          <a:spcPct val="0"/>
        </a:spcAft>
        <a:defRPr sz="3800" b="1">
          <a:solidFill>
            <a:schemeClr val="tx1"/>
          </a:solidFill>
          <a:latin typeface="Trebuchet MS" pitchFamily="34" charset="0"/>
          <a:cs typeface="Tahoma" pitchFamily="34" charset="0"/>
        </a:defRPr>
      </a:lvl4pPr>
      <a:lvl5pPr algn="l" rtl="1" eaLnBrk="0" fontAlgn="base" hangingPunct="0">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r" rtl="1"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r" rtl="1"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r" rtl="1"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r" rtl="1"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r" rtl="1"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3" name="Title Placeholder 2"/>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5662085" y="6557963"/>
            <a:ext cx="2669116" cy="227012"/>
          </a:xfrm>
          <a:prstGeom prst="rect">
            <a:avLst/>
          </a:prstGeom>
        </p:spPr>
        <p:txBody>
          <a:bodyPr vert="horz" tIns="0" bIns="0" anchor="b"/>
          <a:lstStyle>
            <a:lvl1pPr algn="l" rtl="1" eaLnBrk="1" fontAlgn="auto" latinLnBrk="0" hangingPunct="1">
              <a:spcBef>
                <a:spcPts val="0"/>
              </a:spcBef>
              <a:spcAft>
                <a:spcPts val="0"/>
              </a:spcAft>
              <a:defRPr kumimoji="0" sz="1000">
                <a:solidFill>
                  <a:schemeClr val="tx2"/>
                </a:solidFill>
                <a:latin typeface="+mn-lt"/>
                <a:cs typeface="+mn-cs"/>
              </a:defRPr>
            </a:lvl1pPr>
            <a:extLst/>
          </a:lstStyle>
          <a:p>
            <a:pPr>
              <a:defRPr/>
            </a:pPr>
            <a:fld id="{AA4827C9-04BF-4F20-A02C-F7189438B10F}"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3"/>
          </p:nvPr>
        </p:nvSpPr>
        <p:spPr>
          <a:xfrm>
            <a:off x="609600" y="6557963"/>
            <a:ext cx="4876800" cy="228600"/>
          </a:xfrm>
          <a:prstGeom prst="rect">
            <a:avLst/>
          </a:prstGeom>
        </p:spPr>
        <p:txBody>
          <a:bodyPr vert="horz" tIns="0" bIns="0" anchor="b"/>
          <a:lstStyle>
            <a:lvl1pPr algn="r" rtl="1"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fa-IR">
              <a:solidFill>
                <a:srgbClr val="B13F9A"/>
              </a:solidFill>
            </a:endParaRPr>
          </a:p>
        </p:txBody>
      </p:sp>
      <p:sp>
        <p:nvSpPr>
          <p:cNvPr id="16" name="Slide Number Placeholder 15"/>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rtl="1" eaLnBrk="1" hangingPunct="1">
              <a:defRPr sz="1100" smtClean="0">
                <a:solidFill>
                  <a:schemeClr val="tx2"/>
                </a:solidFill>
                <a:latin typeface="Trebuchet MS" panose="020B0603020202020204" pitchFamily="34" charset="0"/>
                <a:cs typeface="Tahoma" panose="020B0604030504040204" pitchFamily="34" charset="0"/>
              </a:defRPr>
            </a:lvl1pPr>
          </a:lstStyle>
          <a:p>
            <a:pPr>
              <a:defRPr/>
            </a:pPr>
            <a:fld id="{0BBCB4DB-C23C-469F-9782-566FBB596B37}"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8085021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1"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eaLnBrk="0" fontAlgn="base" hangingPunct="0">
        <a:spcBef>
          <a:spcPct val="0"/>
        </a:spcBef>
        <a:spcAft>
          <a:spcPct val="0"/>
        </a:spcAft>
        <a:defRPr sz="3800" b="1">
          <a:solidFill>
            <a:schemeClr val="tx1"/>
          </a:solidFill>
          <a:latin typeface="Trebuchet MS" pitchFamily="34" charset="0"/>
          <a:cs typeface="Tahoma" pitchFamily="34" charset="0"/>
        </a:defRPr>
      </a:lvl2pPr>
      <a:lvl3pPr algn="l" rtl="1" eaLnBrk="0" fontAlgn="base" hangingPunct="0">
        <a:spcBef>
          <a:spcPct val="0"/>
        </a:spcBef>
        <a:spcAft>
          <a:spcPct val="0"/>
        </a:spcAft>
        <a:defRPr sz="3800" b="1">
          <a:solidFill>
            <a:schemeClr val="tx1"/>
          </a:solidFill>
          <a:latin typeface="Trebuchet MS" pitchFamily="34" charset="0"/>
          <a:cs typeface="Tahoma" pitchFamily="34" charset="0"/>
        </a:defRPr>
      </a:lvl3pPr>
      <a:lvl4pPr algn="l" rtl="1" eaLnBrk="0" fontAlgn="base" hangingPunct="0">
        <a:spcBef>
          <a:spcPct val="0"/>
        </a:spcBef>
        <a:spcAft>
          <a:spcPct val="0"/>
        </a:spcAft>
        <a:defRPr sz="3800" b="1">
          <a:solidFill>
            <a:schemeClr val="tx1"/>
          </a:solidFill>
          <a:latin typeface="Trebuchet MS" pitchFamily="34" charset="0"/>
          <a:cs typeface="Tahoma" pitchFamily="34" charset="0"/>
        </a:defRPr>
      </a:lvl4pPr>
      <a:lvl5pPr algn="l" rtl="1" eaLnBrk="0" fontAlgn="base" hangingPunct="0">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r" rtl="1"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r" rtl="1"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r" rtl="1"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r" rtl="1"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r" rtl="1"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3" name="Title Placeholder 2"/>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5662085" y="6557963"/>
            <a:ext cx="2669116" cy="227012"/>
          </a:xfrm>
          <a:prstGeom prst="rect">
            <a:avLst/>
          </a:prstGeom>
        </p:spPr>
        <p:txBody>
          <a:bodyPr vert="horz" tIns="0" bIns="0" anchor="b"/>
          <a:lstStyle>
            <a:lvl1pPr algn="l" rtl="1" eaLnBrk="1" fontAlgn="auto" latinLnBrk="0" hangingPunct="1">
              <a:spcBef>
                <a:spcPts val="0"/>
              </a:spcBef>
              <a:spcAft>
                <a:spcPts val="0"/>
              </a:spcAft>
              <a:defRPr kumimoji="0" sz="1000">
                <a:solidFill>
                  <a:schemeClr val="tx2"/>
                </a:solidFill>
                <a:latin typeface="+mn-lt"/>
                <a:cs typeface="+mn-cs"/>
              </a:defRPr>
            </a:lvl1pPr>
            <a:extLst/>
          </a:lstStyle>
          <a:p>
            <a:pPr>
              <a:defRPr/>
            </a:pPr>
            <a:fld id="{AA4827C9-04BF-4F20-A02C-F7189438B10F}"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3"/>
          </p:nvPr>
        </p:nvSpPr>
        <p:spPr>
          <a:xfrm>
            <a:off x="609600" y="6557963"/>
            <a:ext cx="4876800" cy="228600"/>
          </a:xfrm>
          <a:prstGeom prst="rect">
            <a:avLst/>
          </a:prstGeom>
        </p:spPr>
        <p:txBody>
          <a:bodyPr vert="horz" tIns="0" bIns="0" anchor="b"/>
          <a:lstStyle>
            <a:lvl1pPr algn="r" rtl="1"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fa-IR">
              <a:solidFill>
                <a:srgbClr val="B13F9A"/>
              </a:solidFill>
            </a:endParaRPr>
          </a:p>
        </p:txBody>
      </p:sp>
      <p:sp>
        <p:nvSpPr>
          <p:cNvPr id="16" name="Slide Number Placeholder 15"/>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rtl="1" eaLnBrk="1" hangingPunct="1">
              <a:defRPr sz="1100" smtClean="0">
                <a:solidFill>
                  <a:schemeClr val="tx2"/>
                </a:solidFill>
                <a:latin typeface="Trebuchet MS" panose="020B0603020202020204" pitchFamily="34" charset="0"/>
                <a:cs typeface="Tahoma" panose="020B0604030504040204" pitchFamily="34" charset="0"/>
              </a:defRPr>
            </a:lvl1pPr>
          </a:lstStyle>
          <a:p>
            <a:pPr>
              <a:defRPr/>
            </a:pPr>
            <a:fld id="{0BBCB4DB-C23C-469F-9782-566FBB596B37}"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836337365"/>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l" rtl="1"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eaLnBrk="0" fontAlgn="base" hangingPunct="0">
        <a:spcBef>
          <a:spcPct val="0"/>
        </a:spcBef>
        <a:spcAft>
          <a:spcPct val="0"/>
        </a:spcAft>
        <a:defRPr sz="3800" b="1">
          <a:solidFill>
            <a:schemeClr val="tx1"/>
          </a:solidFill>
          <a:latin typeface="Trebuchet MS" pitchFamily="34" charset="0"/>
          <a:cs typeface="Tahoma" pitchFamily="34" charset="0"/>
        </a:defRPr>
      </a:lvl2pPr>
      <a:lvl3pPr algn="l" rtl="1" eaLnBrk="0" fontAlgn="base" hangingPunct="0">
        <a:spcBef>
          <a:spcPct val="0"/>
        </a:spcBef>
        <a:spcAft>
          <a:spcPct val="0"/>
        </a:spcAft>
        <a:defRPr sz="3800" b="1">
          <a:solidFill>
            <a:schemeClr val="tx1"/>
          </a:solidFill>
          <a:latin typeface="Trebuchet MS" pitchFamily="34" charset="0"/>
          <a:cs typeface="Tahoma" pitchFamily="34" charset="0"/>
        </a:defRPr>
      </a:lvl3pPr>
      <a:lvl4pPr algn="l" rtl="1" eaLnBrk="0" fontAlgn="base" hangingPunct="0">
        <a:spcBef>
          <a:spcPct val="0"/>
        </a:spcBef>
        <a:spcAft>
          <a:spcPct val="0"/>
        </a:spcAft>
        <a:defRPr sz="3800" b="1">
          <a:solidFill>
            <a:schemeClr val="tx1"/>
          </a:solidFill>
          <a:latin typeface="Trebuchet MS" pitchFamily="34" charset="0"/>
          <a:cs typeface="Tahoma" pitchFamily="34" charset="0"/>
        </a:defRPr>
      </a:lvl4pPr>
      <a:lvl5pPr algn="l" rtl="1" eaLnBrk="0" fontAlgn="base" hangingPunct="0">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r" rtl="1"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r" rtl="1"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r" rtl="1"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r" rtl="1"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r" rtl="1"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3" name="Title Placeholder 2"/>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5662085" y="6557963"/>
            <a:ext cx="2669116" cy="227012"/>
          </a:xfrm>
          <a:prstGeom prst="rect">
            <a:avLst/>
          </a:prstGeom>
        </p:spPr>
        <p:txBody>
          <a:bodyPr vert="horz" tIns="0" bIns="0" anchor="b"/>
          <a:lstStyle>
            <a:lvl1pPr algn="l" rtl="1" eaLnBrk="1" fontAlgn="auto" latinLnBrk="0" hangingPunct="1">
              <a:spcBef>
                <a:spcPts val="0"/>
              </a:spcBef>
              <a:spcAft>
                <a:spcPts val="0"/>
              </a:spcAft>
              <a:defRPr kumimoji="0" sz="1000">
                <a:solidFill>
                  <a:schemeClr val="tx2"/>
                </a:solidFill>
                <a:latin typeface="+mn-lt"/>
                <a:cs typeface="+mn-cs"/>
              </a:defRPr>
            </a:lvl1pPr>
            <a:extLst/>
          </a:lstStyle>
          <a:p>
            <a:pPr>
              <a:defRPr/>
            </a:pPr>
            <a:fld id="{AA4827C9-04BF-4F20-A02C-F7189438B10F}"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3"/>
          </p:nvPr>
        </p:nvSpPr>
        <p:spPr>
          <a:xfrm>
            <a:off x="609600" y="6557963"/>
            <a:ext cx="4876800" cy="228600"/>
          </a:xfrm>
          <a:prstGeom prst="rect">
            <a:avLst/>
          </a:prstGeom>
        </p:spPr>
        <p:txBody>
          <a:bodyPr vert="horz" tIns="0" bIns="0" anchor="b"/>
          <a:lstStyle>
            <a:lvl1pPr algn="r" rtl="1"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fa-IR">
              <a:solidFill>
                <a:srgbClr val="B13F9A"/>
              </a:solidFill>
            </a:endParaRPr>
          </a:p>
        </p:txBody>
      </p:sp>
      <p:sp>
        <p:nvSpPr>
          <p:cNvPr id="16" name="Slide Number Placeholder 15"/>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rtl="1" eaLnBrk="1" hangingPunct="1">
              <a:defRPr sz="1100" smtClean="0">
                <a:solidFill>
                  <a:schemeClr val="tx2"/>
                </a:solidFill>
                <a:latin typeface="Trebuchet MS" panose="020B0603020202020204" pitchFamily="34" charset="0"/>
                <a:cs typeface="Tahoma" panose="020B0604030504040204" pitchFamily="34" charset="0"/>
              </a:defRPr>
            </a:lvl1pPr>
          </a:lstStyle>
          <a:p>
            <a:pPr>
              <a:defRPr/>
            </a:pPr>
            <a:fld id="{0BBCB4DB-C23C-469F-9782-566FBB596B37}"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913457605"/>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rtl="1"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eaLnBrk="0" fontAlgn="base" hangingPunct="0">
        <a:spcBef>
          <a:spcPct val="0"/>
        </a:spcBef>
        <a:spcAft>
          <a:spcPct val="0"/>
        </a:spcAft>
        <a:defRPr sz="3800" b="1">
          <a:solidFill>
            <a:schemeClr val="tx1"/>
          </a:solidFill>
          <a:latin typeface="Trebuchet MS" pitchFamily="34" charset="0"/>
          <a:cs typeface="Tahoma" pitchFamily="34" charset="0"/>
        </a:defRPr>
      </a:lvl2pPr>
      <a:lvl3pPr algn="l" rtl="1" eaLnBrk="0" fontAlgn="base" hangingPunct="0">
        <a:spcBef>
          <a:spcPct val="0"/>
        </a:spcBef>
        <a:spcAft>
          <a:spcPct val="0"/>
        </a:spcAft>
        <a:defRPr sz="3800" b="1">
          <a:solidFill>
            <a:schemeClr val="tx1"/>
          </a:solidFill>
          <a:latin typeface="Trebuchet MS" pitchFamily="34" charset="0"/>
          <a:cs typeface="Tahoma" pitchFamily="34" charset="0"/>
        </a:defRPr>
      </a:lvl3pPr>
      <a:lvl4pPr algn="l" rtl="1" eaLnBrk="0" fontAlgn="base" hangingPunct="0">
        <a:spcBef>
          <a:spcPct val="0"/>
        </a:spcBef>
        <a:spcAft>
          <a:spcPct val="0"/>
        </a:spcAft>
        <a:defRPr sz="3800" b="1">
          <a:solidFill>
            <a:schemeClr val="tx1"/>
          </a:solidFill>
          <a:latin typeface="Trebuchet MS" pitchFamily="34" charset="0"/>
          <a:cs typeface="Tahoma" pitchFamily="34" charset="0"/>
        </a:defRPr>
      </a:lvl4pPr>
      <a:lvl5pPr algn="l" rtl="1" eaLnBrk="0" fontAlgn="base" hangingPunct="0">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r" rtl="1"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r" rtl="1"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r" rtl="1"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r" rtl="1"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r" rtl="1"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3" name="Title Placeholder 2"/>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5662085" y="6557963"/>
            <a:ext cx="2669116" cy="227012"/>
          </a:xfrm>
          <a:prstGeom prst="rect">
            <a:avLst/>
          </a:prstGeom>
        </p:spPr>
        <p:txBody>
          <a:bodyPr vert="horz" tIns="0" bIns="0" anchor="b"/>
          <a:lstStyle>
            <a:lvl1pPr algn="l" rtl="1" eaLnBrk="1" fontAlgn="auto" latinLnBrk="0" hangingPunct="1">
              <a:spcBef>
                <a:spcPts val="0"/>
              </a:spcBef>
              <a:spcAft>
                <a:spcPts val="0"/>
              </a:spcAft>
              <a:defRPr kumimoji="0" sz="1000">
                <a:solidFill>
                  <a:schemeClr val="tx2"/>
                </a:solidFill>
                <a:latin typeface="+mn-lt"/>
                <a:cs typeface="+mn-cs"/>
              </a:defRPr>
            </a:lvl1pPr>
            <a:extLst/>
          </a:lstStyle>
          <a:p>
            <a:pPr>
              <a:defRPr/>
            </a:pPr>
            <a:fld id="{AA4827C9-04BF-4F20-A02C-F7189438B10F}"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3"/>
          </p:nvPr>
        </p:nvSpPr>
        <p:spPr>
          <a:xfrm>
            <a:off x="609600" y="6557963"/>
            <a:ext cx="4876800" cy="228600"/>
          </a:xfrm>
          <a:prstGeom prst="rect">
            <a:avLst/>
          </a:prstGeom>
        </p:spPr>
        <p:txBody>
          <a:bodyPr vert="horz" tIns="0" bIns="0" anchor="b"/>
          <a:lstStyle>
            <a:lvl1pPr algn="r" rtl="1"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fa-IR">
              <a:solidFill>
                <a:srgbClr val="B13F9A"/>
              </a:solidFill>
            </a:endParaRPr>
          </a:p>
        </p:txBody>
      </p:sp>
      <p:sp>
        <p:nvSpPr>
          <p:cNvPr id="16" name="Slide Number Placeholder 15"/>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rtl="1" eaLnBrk="1" hangingPunct="1">
              <a:defRPr sz="1100" smtClean="0">
                <a:solidFill>
                  <a:schemeClr val="tx2"/>
                </a:solidFill>
                <a:latin typeface="Trebuchet MS" panose="020B0603020202020204" pitchFamily="34" charset="0"/>
                <a:cs typeface="Tahoma" panose="020B0604030504040204" pitchFamily="34" charset="0"/>
              </a:defRPr>
            </a:lvl1pPr>
          </a:lstStyle>
          <a:p>
            <a:pPr>
              <a:defRPr/>
            </a:pPr>
            <a:fld id="{0BBCB4DB-C23C-469F-9782-566FBB596B37}"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3350937"/>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rtl="1"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eaLnBrk="0" fontAlgn="base" hangingPunct="0">
        <a:spcBef>
          <a:spcPct val="0"/>
        </a:spcBef>
        <a:spcAft>
          <a:spcPct val="0"/>
        </a:spcAft>
        <a:defRPr sz="3800" b="1">
          <a:solidFill>
            <a:schemeClr val="tx1"/>
          </a:solidFill>
          <a:latin typeface="Trebuchet MS" pitchFamily="34" charset="0"/>
          <a:cs typeface="Tahoma" pitchFamily="34" charset="0"/>
        </a:defRPr>
      </a:lvl2pPr>
      <a:lvl3pPr algn="l" rtl="1" eaLnBrk="0" fontAlgn="base" hangingPunct="0">
        <a:spcBef>
          <a:spcPct val="0"/>
        </a:spcBef>
        <a:spcAft>
          <a:spcPct val="0"/>
        </a:spcAft>
        <a:defRPr sz="3800" b="1">
          <a:solidFill>
            <a:schemeClr val="tx1"/>
          </a:solidFill>
          <a:latin typeface="Trebuchet MS" pitchFamily="34" charset="0"/>
          <a:cs typeface="Tahoma" pitchFamily="34" charset="0"/>
        </a:defRPr>
      </a:lvl3pPr>
      <a:lvl4pPr algn="l" rtl="1" eaLnBrk="0" fontAlgn="base" hangingPunct="0">
        <a:spcBef>
          <a:spcPct val="0"/>
        </a:spcBef>
        <a:spcAft>
          <a:spcPct val="0"/>
        </a:spcAft>
        <a:defRPr sz="3800" b="1">
          <a:solidFill>
            <a:schemeClr val="tx1"/>
          </a:solidFill>
          <a:latin typeface="Trebuchet MS" pitchFamily="34" charset="0"/>
          <a:cs typeface="Tahoma" pitchFamily="34" charset="0"/>
        </a:defRPr>
      </a:lvl4pPr>
      <a:lvl5pPr algn="l" rtl="1" eaLnBrk="0" fontAlgn="base" hangingPunct="0">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r" rtl="1"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r" rtl="1"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r" rtl="1"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r" rtl="1"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r" rtl="1"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3" name="Title Placeholder 2"/>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5662085" y="6557963"/>
            <a:ext cx="2669116" cy="227012"/>
          </a:xfrm>
          <a:prstGeom prst="rect">
            <a:avLst/>
          </a:prstGeom>
        </p:spPr>
        <p:txBody>
          <a:bodyPr vert="horz" tIns="0" bIns="0" anchor="b"/>
          <a:lstStyle>
            <a:lvl1pPr algn="l" rtl="1" eaLnBrk="1" fontAlgn="auto" latinLnBrk="0" hangingPunct="1">
              <a:spcBef>
                <a:spcPts val="0"/>
              </a:spcBef>
              <a:spcAft>
                <a:spcPts val="0"/>
              </a:spcAft>
              <a:defRPr kumimoji="0" sz="1000">
                <a:solidFill>
                  <a:schemeClr val="tx2"/>
                </a:solidFill>
                <a:latin typeface="+mn-lt"/>
                <a:cs typeface="+mn-cs"/>
              </a:defRPr>
            </a:lvl1pPr>
            <a:extLst/>
          </a:lstStyle>
          <a:p>
            <a:pPr>
              <a:defRPr/>
            </a:pPr>
            <a:fld id="{AA4827C9-04BF-4F20-A02C-F7189438B10F}"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3"/>
          </p:nvPr>
        </p:nvSpPr>
        <p:spPr>
          <a:xfrm>
            <a:off x="609600" y="6557963"/>
            <a:ext cx="4876800" cy="228600"/>
          </a:xfrm>
          <a:prstGeom prst="rect">
            <a:avLst/>
          </a:prstGeom>
        </p:spPr>
        <p:txBody>
          <a:bodyPr vert="horz" tIns="0" bIns="0" anchor="b"/>
          <a:lstStyle>
            <a:lvl1pPr algn="r" rtl="1"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fa-IR">
              <a:solidFill>
                <a:srgbClr val="B13F9A"/>
              </a:solidFill>
            </a:endParaRPr>
          </a:p>
        </p:txBody>
      </p:sp>
      <p:sp>
        <p:nvSpPr>
          <p:cNvPr id="16" name="Slide Number Placeholder 15"/>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rtl="1" eaLnBrk="1" hangingPunct="1">
              <a:defRPr sz="1100" smtClean="0">
                <a:solidFill>
                  <a:schemeClr val="tx2"/>
                </a:solidFill>
                <a:latin typeface="Trebuchet MS" panose="020B0603020202020204" pitchFamily="34" charset="0"/>
                <a:cs typeface="Tahoma" panose="020B0604030504040204" pitchFamily="34" charset="0"/>
              </a:defRPr>
            </a:lvl1pPr>
          </a:lstStyle>
          <a:p>
            <a:pPr>
              <a:defRPr/>
            </a:pPr>
            <a:fld id="{0BBCB4DB-C23C-469F-9782-566FBB596B37}"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66751307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1"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eaLnBrk="0" fontAlgn="base" hangingPunct="0">
        <a:spcBef>
          <a:spcPct val="0"/>
        </a:spcBef>
        <a:spcAft>
          <a:spcPct val="0"/>
        </a:spcAft>
        <a:defRPr sz="3800" b="1">
          <a:solidFill>
            <a:schemeClr val="tx1"/>
          </a:solidFill>
          <a:latin typeface="Trebuchet MS" pitchFamily="34" charset="0"/>
          <a:cs typeface="Tahoma" pitchFamily="34" charset="0"/>
        </a:defRPr>
      </a:lvl2pPr>
      <a:lvl3pPr algn="l" rtl="1" eaLnBrk="0" fontAlgn="base" hangingPunct="0">
        <a:spcBef>
          <a:spcPct val="0"/>
        </a:spcBef>
        <a:spcAft>
          <a:spcPct val="0"/>
        </a:spcAft>
        <a:defRPr sz="3800" b="1">
          <a:solidFill>
            <a:schemeClr val="tx1"/>
          </a:solidFill>
          <a:latin typeface="Trebuchet MS" pitchFamily="34" charset="0"/>
          <a:cs typeface="Tahoma" pitchFamily="34" charset="0"/>
        </a:defRPr>
      </a:lvl3pPr>
      <a:lvl4pPr algn="l" rtl="1" eaLnBrk="0" fontAlgn="base" hangingPunct="0">
        <a:spcBef>
          <a:spcPct val="0"/>
        </a:spcBef>
        <a:spcAft>
          <a:spcPct val="0"/>
        </a:spcAft>
        <a:defRPr sz="3800" b="1">
          <a:solidFill>
            <a:schemeClr val="tx1"/>
          </a:solidFill>
          <a:latin typeface="Trebuchet MS" pitchFamily="34" charset="0"/>
          <a:cs typeface="Tahoma" pitchFamily="34" charset="0"/>
        </a:defRPr>
      </a:lvl4pPr>
      <a:lvl5pPr algn="l" rtl="1" eaLnBrk="0" fontAlgn="base" hangingPunct="0">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r" rtl="1"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r" rtl="1"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r" rtl="1"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r" rtl="1"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r" rtl="1"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3" name="Title Placeholder 2"/>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5662085" y="6557963"/>
            <a:ext cx="2669116" cy="227012"/>
          </a:xfrm>
          <a:prstGeom prst="rect">
            <a:avLst/>
          </a:prstGeom>
        </p:spPr>
        <p:txBody>
          <a:bodyPr vert="horz" tIns="0" bIns="0" anchor="b"/>
          <a:lstStyle>
            <a:lvl1pPr algn="l" rtl="1" eaLnBrk="1" fontAlgn="auto" latinLnBrk="0" hangingPunct="1">
              <a:spcBef>
                <a:spcPts val="0"/>
              </a:spcBef>
              <a:spcAft>
                <a:spcPts val="0"/>
              </a:spcAft>
              <a:defRPr kumimoji="0" sz="1000">
                <a:solidFill>
                  <a:schemeClr val="tx2"/>
                </a:solidFill>
                <a:latin typeface="+mn-lt"/>
                <a:cs typeface="+mn-cs"/>
              </a:defRPr>
            </a:lvl1pPr>
            <a:extLst/>
          </a:lstStyle>
          <a:p>
            <a:pPr>
              <a:defRPr/>
            </a:pPr>
            <a:fld id="{AA4827C9-04BF-4F20-A02C-F7189438B10F}"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3"/>
          </p:nvPr>
        </p:nvSpPr>
        <p:spPr>
          <a:xfrm>
            <a:off x="609600" y="6557963"/>
            <a:ext cx="4876800" cy="228600"/>
          </a:xfrm>
          <a:prstGeom prst="rect">
            <a:avLst/>
          </a:prstGeom>
        </p:spPr>
        <p:txBody>
          <a:bodyPr vert="horz" tIns="0" bIns="0" anchor="b"/>
          <a:lstStyle>
            <a:lvl1pPr algn="r" rtl="1"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fa-IR">
              <a:solidFill>
                <a:srgbClr val="B13F9A"/>
              </a:solidFill>
            </a:endParaRPr>
          </a:p>
        </p:txBody>
      </p:sp>
      <p:sp>
        <p:nvSpPr>
          <p:cNvPr id="16" name="Slide Number Placeholder 15"/>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rtl="1" eaLnBrk="1" hangingPunct="1">
              <a:defRPr sz="1100" smtClean="0">
                <a:solidFill>
                  <a:schemeClr val="tx2"/>
                </a:solidFill>
                <a:latin typeface="Trebuchet MS" panose="020B0603020202020204" pitchFamily="34" charset="0"/>
                <a:cs typeface="Tahoma" panose="020B0604030504040204" pitchFamily="34" charset="0"/>
              </a:defRPr>
            </a:lvl1pPr>
          </a:lstStyle>
          <a:p>
            <a:pPr>
              <a:defRPr/>
            </a:pPr>
            <a:fld id="{0BBCB4DB-C23C-469F-9782-566FBB596B37}"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8675619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1"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eaLnBrk="0" fontAlgn="base" hangingPunct="0">
        <a:spcBef>
          <a:spcPct val="0"/>
        </a:spcBef>
        <a:spcAft>
          <a:spcPct val="0"/>
        </a:spcAft>
        <a:defRPr sz="3800" b="1">
          <a:solidFill>
            <a:schemeClr val="tx1"/>
          </a:solidFill>
          <a:latin typeface="Trebuchet MS" pitchFamily="34" charset="0"/>
          <a:cs typeface="Tahoma" pitchFamily="34" charset="0"/>
        </a:defRPr>
      </a:lvl2pPr>
      <a:lvl3pPr algn="l" rtl="1" eaLnBrk="0" fontAlgn="base" hangingPunct="0">
        <a:spcBef>
          <a:spcPct val="0"/>
        </a:spcBef>
        <a:spcAft>
          <a:spcPct val="0"/>
        </a:spcAft>
        <a:defRPr sz="3800" b="1">
          <a:solidFill>
            <a:schemeClr val="tx1"/>
          </a:solidFill>
          <a:latin typeface="Trebuchet MS" pitchFamily="34" charset="0"/>
          <a:cs typeface="Tahoma" pitchFamily="34" charset="0"/>
        </a:defRPr>
      </a:lvl3pPr>
      <a:lvl4pPr algn="l" rtl="1" eaLnBrk="0" fontAlgn="base" hangingPunct="0">
        <a:spcBef>
          <a:spcPct val="0"/>
        </a:spcBef>
        <a:spcAft>
          <a:spcPct val="0"/>
        </a:spcAft>
        <a:defRPr sz="3800" b="1">
          <a:solidFill>
            <a:schemeClr val="tx1"/>
          </a:solidFill>
          <a:latin typeface="Trebuchet MS" pitchFamily="34" charset="0"/>
          <a:cs typeface="Tahoma" pitchFamily="34" charset="0"/>
        </a:defRPr>
      </a:lvl4pPr>
      <a:lvl5pPr algn="l" rtl="1" eaLnBrk="0" fontAlgn="base" hangingPunct="0">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r" rtl="1"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r" rtl="1"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r" rtl="1"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r" rtl="1"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r" rtl="1"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3" name="Title Placeholder 2"/>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5662085" y="6557963"/>
            <a:ext cx="2669116" cy="227012"/>
          </a:xfrm>
          <a:prstGeom prst="rect">
            <a:avLst/>
          </a:prstGeom>
        </p:spPr>
        <p:txBody>
          <a:bodyPr vert="horz" tIns="0" bIns="0" anchor="b"/>
          <a:lstStyle>
            <a:lvl1pPr algn="l" rtl="1" eaLnBrk="1" fontAlgn="auto" latinLnBrk="0" hangingPunct="1">
              <a:spcBef>
                <a:spcPts val="0"/>
              </a:spcBef>
              <a:spcAft>
                <a:spcPts val="0"/>
              </a:spcAft>
              <a:defRPr kumimoji="0" sz="1000">
                <a:solidFill>
                  <a:schemeClr val="tx2"/>
                </a:solidFill>
                <a:latin typeface="+mn-lt"/>
                <a:cs typeface="+mn-cs"/>
              </a:defRPr>
            </a:lvl1pPr>
            <a:extLst/>
          </a:lstStyle>
          <a:p>
            <a:pPr>
              <a:defRPr/>
            </a:pPr>
            <a:fld id="{AA4827C9-04BF-4F20-A02C-F7189438B10F}"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3"/>
          </p:nvPr>
        </p:nvSpPr>
        <p:spPr>
          <a:xfrm>
            <a:off x="609600" y="6557963"/>
            <a:ext cx="4876800" cy="228600"/>
          </a:xfrm>
          <a:prstGeom prst="rect">
            <a:avLst/>
          </a:prstGeom>
        </p:spPr>
        <p:txBody>
          <a:bodyPr vert="horz" tIns="0" bIns="0" anchor="b"/>
          <a:lstStyle>
            <a:lvl1pPr algn="r" rtl="1"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fa-IR">
              <a:solidFill>
                <a:srgbClr val="B13F9A"/>
              </a:solidFill>
            </a:endParaRPr>
          </a:p>
        </p:txBody>
      </p:sp>
      <p:sp>
        <p:nvSpPr>
          <p:cNvPr id="16" name="Slide Number Placeholder 15"/>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rtl="1" eaLnBrk="1" hangingPunct="1">
              <a:defRPr sz="1100" smtClean="0">
                <a:solidFill>
                  <a:schemeClr val="tx2"/>
                </a:solidFill>
                <a:latin typeface="Trebuchet MS" panose="020B0603020202020204" pitchFamily="34" charset="0"/>
                <a:cs typeface="Tahoma" panose="020B0604030504040204" pitchFamily="34" charset="0"/>
              </a:defRPr>
            </a:lvl1pPr>
          </a:lstStyle>
          <a:p>
            <a:pPr>
              <a:defRPr/>
            </a:pPr>
            <a:fld id="{0BBCB4DB-C23C-469F-9782-566FBB596B37}"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62008300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1"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eaLnBrk="0" fontAlgn="base" hangingPunct="0">
        <a:spcBef>
          <a:spcPct val="0"/>
        </a:spcBef>
        <a:spcAft>
          <a:spcPct val="0"/>
        </a:spcAft>
        <a:defRPr sz="3800" b="1">
          <a:solidFill>
            <a:schemeClr val="tx1"/>
          </a:solidFill>
          <a:latin typeface="Trebuchet MS" pitchFamily="34" charset="0"/>
          <a:cs typeface="Tahoma" pitchFamily="34" charset="0"/>
        </a:defRPr>
      </a:lvl2pPr>
      <a:lvl3pPr algn="l" rtl="1" eaLnBrk="0" fontAlgn="base" hangingPunct="0">
        <a:spcBef>
          <a:spcPct val="0"/>
        </a:spcBef>
        <a:spcAft>
          <a:spcPct val="0"/>
        </a:spcAft>
        <a:defRPr sz="3800" b="1">
          <a:solidFill>
            <a:schemeClr val="tx1"/>
          </a:solidFill>
          <a:latin typeface="Trebuchet MS" pitchFamily="34" charset="0"/>
          <a:cs typeface="Tahoma" pitchFamily="34" charset="0"/>
        </a:defRPr>
      </a:lvl3pPr>
      <a:lvl4pPr algn="l" rtl="1" eaLnBrk="0" fontAlgn="base" hangingPunct="0">
        <a:spcBef>
          <a:spcPct val="0"/>
        </a:spcBef>
        <a:spcAft>
          <a:spcPct val="0"/>
        </a:spcAft>
        <a:defRPr sz="3800" b="1">
          <a:solidFill>
            <a:schemeClr val="tx1"/>
          </a:solidFill>
          <a:latin typeface="Trebuchet MS" pitchFamily="34" charset="0"/>
          <a:cs typeface="Tahoma" pitchFamily="34" charset="0"/>
        </a:defRPr>
      </a:lvl4pPr>
      <a:lvl5pPr algn="l" rtl="1" eaLnBrk="0" fontAlgn="base" hangingPunct="0">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r" rtl="1"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r" rtl="1"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r" rtl="1"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r" rtl="1"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r" rtl="1"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3" name="Title Placeholder 2"/>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5662085" y="6557963"/>
            <a:ext cx="2669116" cy="227012"/>
          </a:xfrm>
          <a:prstGeom prst="rect">
            <a:avLst/>
          </a:prstGeom>
        </p:spPr>
        <p:txBody>
          <a:bodyPr vert="horz" tIns="0" bIns="0" anchor="b"/>
          <a:lstStyle>
            <a:lvl1pPr algn="l" rtl="1" eaLnBrk="1" fontAlgn="auto" latinLnBrk="0" hangingPunct="1">
              <a:spcBef>
                <a:spcPts val="0"/>
              </a:spcBef>
              <a:spcAft>
                <a:spcPts val="0"/>
              </a:spcAft>
              <a:defRPr kumimoji="0" sz="1000">
                <a:solidFill>
                  <a:schemeClr val="tx2"/>
                </a:solidFill>
                <a:latin typeface="+mn-lt"/>
                <a:cs typeface="+mn-cs"/>
              </a:defRPr>
            </a:lvl1pPr>
            <a:extLst/>
          </a:lstStyle>
          <a:p>
            <a:pPr>
              <a:defRPr/>
            </a:pPr>
            <a:fld id="{AA4827C9-04BF-4F20-A02C-F7189438B10F}"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3"/>
          </p:nvPr>
        </p:nvSpPr>
        <p:spPr>
          <a:xfrm>
            <a:off x="609600" y="6557963"/>
            <a:ext cx="4876800" cy="228600"/>
          </a:xfrm>
          <a:prstGeom prst="rect">
            <a:avLst/>
          </a:prstGeom>
        </p:spPr>
        <p:txBody>
          <a:bodyPr vert="horz" tIns="0" bIns="0" anchor="b"/>
          <a:lstStyle>
            <a:lvl1pPr algn="r" rtl="1"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fa-IR">
              <a:solidFill>
                <a:srgbClr val="B13F9A"/>
              </a:solidFill>
            </a:endParaRPr>
          </a:p>
        </p:txBody>
      </p:sp>
      <p:sp>
        <p:nvSpPr>
          <p:cNvPr id="16" name="Slide Number Placeholder 15"/>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rtl="1" eaLnBrk="1" hangingPunct="1">
              <a:defRPr sz="1100" smtClean="0">
                <a:solidFill>
                  <a:schemeClr val="tx2"/>
                </a:solidFill>
                <a:latin typeface="Trebuchet MS" panose="020B0603020202020204" pitchFamily="34" charset="0"/>
                <a:cs typeface="Tahoma" panose="020B0604030504040204" pitchFamily="34" charset="0"/>
              </a:defRPr>
            </a:lvl1pPr>
          </a:lstStyle>
          <a:p>
            <a:pPr>
              <a:defRPr/>
            </a:pPr>
            <a:fld id="{0BBCB4DB-C23C-469F-9782-566FBB596B37}"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205277113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1"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eaLnBrk="0" fontAlgn="base" hangingPunct="0">
        <a:spcBef>
          <a:spcPct val="0"/>
        </a:spcBef>
        <a:spcAft>
          <a:spcPct val="0"/>
        </a:spcAft>
        <a:defRPr sz="3800" b="1">
          <a:solidFill>
            <a:schemeClr val="tx1"/>
          </a:solidFill>
          <a:latin typeface="Trebuchet MS" pitchFamily="34" charset="0"/>
          <a:cs typeface="Tahoma" pitchFamily="34" charset="0"/>
        </a:defRPr>
      </a:lvl2pPr>
      <a:lvl3pPr algn="l" rtl="1" eaLnBrk="0" fontAlgn="base" hangingPunct="0">
        <a:spcBef>
          <a:spcPct val="0"/>
        </a:spcBef>
        <a:spcAft>
          <a:spcPct val="0"/>
        </a:spcAft>
        <a:defRPr sz="3800" b="1">
          <a:solidFill>
            <a:schemeClr val="tx1"/>
          </a:solidFill>
          <a:latin typeface="Trebuchet MS" pitchFamily="34" charset="0"/>
          <a:cs typeface="Tahoma" pitchFamily="34" charset="0"/>
        </a:defRPr>
      </a:lvl3pPr>
      <a:lvl4pPr algn="l" rtl="1" eaLnBrk="0" fontAlgn="base" hangingPunct="0">
        <a:spcBef>
          <a:spcPct val="0"/>
        </a:spcBef>
        <a:spcAft>
          <a:spcPct val="0"/>
        </a:spcAft>
        <a:defRPr sz="3800" b="1">
          <a:solidFill>
            <a:schemeClr val="tx1"/>
          </a:solidFill>
          <a:latin typeface="Trebuchet MS" pitchFamily="34" charset="0"/>
          <a:cs typeface="Tahoma" pitchFamily="34" charset="0"/>
        </a:defRPr>
      </a:lvl4pPr>
      <a:lvl5pPr algn="l" rtl="1" eaLnBrk="0" fontAlgn="base" hangingPunct="0">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r" rtl="1"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r" rtl="1"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r" rtl="1"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r" rtl="1"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r" rtl="1"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3" name="Title Placeholder 2"/>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5662085" y="6557963"/>
            <a:ext cx="2669116" cy="227012"/>
          </a:xfrm>
          <a:prstGeom prst="rect">
            <a:avLst/>
          </a:prstGeom>
        </p:spPr>
        <p:txBody>
          <a:bodyPr vert="horz" tIns="0" bIns="0" anchor="b"/>
          <a:lstStyle>
            <a:lvl1pPr algn="l" rtl="1" eaLnBrk="1" fontAlgn="auto" latinLnBrk="0" hangingPunct="1">
              <a:spcBef>
                <a:spcPts val="0"/>
              </a:spcBef>
              <a:spcAft>
                <a:spcPts val="0"/>
              </a:spcAft>
              <a:defRPr kumimoji="0" sz="1000">
                <a:solidFill>
                  <a:schemeClr val="tx2"/>
                </a:solidFill>
                <a:latin typeface="+mn-lt"/>
                <a:cs typeface="+mn-cs"/>
              </a:defRPr>
            </a:lvl1pPr>
            <a:extLst/>
          </a:lstStyle>
          <a:p>
            <a:pPr>
              <a:defRPr/>
            </a:pPr>
            <a:fld id="{AA4827C9-04BF-4F20-A02C-F7189438B10F}"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3"/>
          </p:nvPr>
        </p:nvSpPr>
        <p:spPr>
          <a:xfrm>
            <a:off x="609600" y="6557963"/>
            <a:ext cx="4876800" cy="228600"/>
          </a:xfrm>
          <a:prstGeom prst="rect">
            <a:avLst/>
          </a:prstGeom>
        </p:spPr>
        <p:txBody>
          <a:bodyPr vert="horz" tIns="0" bIns="0" anchor="b"/>
          <a:lstStyle>
            <a:lvl1pPr algn="r" rtl="1"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fa-IR">
              <a:solidFill>
                <a:srgbClr val="B13F9A"/>
              </a:solidFill>
            </a:endParaRPr>
          </a:p>
        </p:txBody>
      </p:sp>
      <p:sp>
        <p:nvSpPr>
          <p:cNvPr id="16" name="Slide Number Placeholder 15"/>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rtl="1" eaLnBrk="1" hangingPunct="1">
              <a:defRPr sz="1100" smtClean="0">
                <a:solidFill>
                  <a:schemeClr val="tx2"/>
                </a:solidFill>
                <a:latin typeface="Trebuchet MS" panose="020B0603020202020204" pitchFamily="34" charset="0"/>
                <a:cs typeface="Tahoma" panose="020B0604030504040204" pitchFamily="34" charset="0"/>
              </a:defRPr>
            </a:lvl1pPr>
          </a:lstStyle>
          <a:p>
            <a:pPr>
              <a:defRPr/>
            </a:pPr>
            <a:fld id="{0BBCB4DB-C23C-469F-9782-566FBB596B37}"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98158275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1"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eaLnBrk="0" fontAlgn="base" hangingPunct="0">
        <a:spcBef>
          <a:spcPct val="0"/>
        </a:spcBef>
        <a:spcAft>
          <a:spcPct val="0"/>
        </a:spcAft>
        <a:defRPr sz="3800" b="1">
          <a:solidFill>
            <a:schemeClr val="tx1"/>
          </a:solidFill>
          <a:latin typeface="Trebuchet MS" pitchFamily="34" charset="0"/>
          <a:cs typeface="Tahoma" pitchFamily="34" charset="0"/>
        </a:defRPr>
      </a:lvl2pPr>
      <a:lvl3pPr algn="l" rtl="1" eaLnBrk="0" fontAlgn="base" hangingPunct="0">
        <a:spcBef>
          <a:spcPct val="0"/>
        </a:spcBef>
        <a:spcAft>
          <a:spcPct val="0"/>
        </a:spcAft>
        <a:defRPr sz="3800" b="1">
          <a:solidFill>
            <a:schemeClr val="tx1"/>
          </a:solidFill>
          <a:latin typeface="Trebuchet MS" pitchFamily="34" charset="0"/>
          <a:cs typeface="Tahoma" pitchFamily="34" charset="0"/>
        </a:defRPr>
      </a:lvl3pPr>
      <a:lvl4pPr algn="l" rtl="1" eaLnBrk="0" fontAlgn="base" hangingPunct="0">
        <a:spcBef>
          <a:spcPct val="0"/>
        </a:spcBef>
        <a:spcAft>
          <a:spcPct val="0"/>
        </a:spcAft>
        <a:defRPr sz="3800" b="1">
          <a:solidFill>
            <a:schemeClr val="tx1"/>
          </a:solidFill>
          <a:latin typeface="Trebuchet MS" pitchFamily="34" charset="0"/>
          <a:cs typeface="Tahoma" pitchFamily="34" charset="0"/>
        </a:defRPr>
      </a:lvl4pPr>
      <a:lvl5pPr algn="l" rtl="1" eaLnBrk="0" fontAlgn="base" hangingPunct="0">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r" rtl="1"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r" rtl="1"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r" rtl="1"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r" rtl="1"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r" rtl="1"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3" name="Title Placeholder 2"/>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5662085" y="6557963"/>
            <a:ext cx="2669116" cy="227012"/>
          </a:xfrm>
          <a:prstGeom prst="rect">
            <a:avLst/>
          </a:prstGeom>
        </p:spPr>
        <p:txBody>
          <a:bodyPr vert="horz" tIns="0" bIns="0" anchor="b"/>
          <a:lstStyle>
            <a:lvl1pPr algn="l" rtl="1" eaLnBrk="1" fontAlgn="auto" latinLnBrk="0" hangingPunct="1">
              <a:spcBef>
                <a:spcPts val="0"/>
              </a:spcBef>
              <a:spcAft>
                <a:spcPts val="0"/>
              </a:spcAft>
              <a:defRPr kumimoji="0" sz="1000">
                <a:solidFill>
                  <a:schemeClr val="tx2"/>
                </a:solidFill>
                <a:latin typeface="+mn-lt"/>
                <a:cs typeface="+mn-cs"/>
              </a:defRPr>
            </a:lvl1pPr>
            <a:extLst/>
          </a:lstStyle>
          <a:p>
            <a:pPr>
              <a:defRPr/>
            </a:pPr>
            <a:fld id="{AA4827C9-04BF-4F20-A02C-F7189438B10F}"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3"/>
          </p:nvPr>
        </p:nvSpPr>
        <p:spPr>
          <a:xfrm>
            <a:off x="609600" y="6557963"/>
            <a:ext cx="4876800" cy="228600"/>
          </a:xfrm>
          <a:prstGeom prst="rect">
            <a:avLst/>
          </a:prstGeom>
        </p:spPr>
        <p:txBody>
          <a:bodyPr vert="horz" tIns="0" bIns="0" anchor="b"/>
          <a:lstStyle>
            <a:lvl1pPr algn="r" rtl="1"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fa-IR">
              <a:solidFill>
                <a:srgbClr val="B13F9A"/>
              </a:solidFill>
            </a:endParaRPr>
          </a:p>
        </p:txBody>
      </p:sp>
      <p:sp>
        <p:nvSpPr>
          <p:cNvPr id="16" name="Slide Number Placeholder 15"/>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rtl="1" eaLnBrk="1" hangingPunct="1">
              <a:defRPr sz="1100" smtClean="0">
                <a:solidFill>
                  <a:schemeClr val="tx2"/>
                </a:solidFill>
                <a:latin typeface="Trebuchet MS" panose="020B0603020202020204" pitchFamily="34" charset="0"/>
                <a:cs typeface="Tahoma" panose="020B0604030504040204" pitchFamily="34" charset="0"/>
              </a:defRPr>
            </a:lvl1pPr>
          </a:lstStyle>
          <a:p>
            <a:pPr>
              <a:defRPr/>
            </a:pPr>
            <a:fld id="{0BBCB4DB-C23C-469F-9782-566FBB596B37}"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53053593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1"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eaLnBrk="0" fontAlgn="base" hangingPunct="0">
        <a:spcBef>
          <a:spcPct val="0"/>
        </a:spcBef>
        <a:spcAft>
          <a:spcPct val="0"/>
        </a:spcAft>
        <a:defRPr sz="3800" b="1">
          <a:solidFill>
            <a:schemeClr val="tx1"/>
          </a:solidFill>
          <a:latin typeface="Trebuchet MS" pitchFamily="34" charset="0"/>
          <a:cs typeface="Tahoma" pitchFamily="34" charset="0"/>
        </a:defRPr>
      </a:lvl2pPr>
      <a:lvl3pPr algn="l" rtl="1" eaLnBrk="0" fontAlgn="base" hangingPunct="0">
        <a:spcBef>
          <a:spcPct val="0"/>
        </a:spcBef>
        <a:spcAft>
          <a:spcPct val="0"/>
        </a:spcAft>
        <a:defRPr sz="3800" b="1">
          <a:solidFill>
            <a:schemeClr val="tx1"/>
          </a:solidFill>
          <a:latin typeface="Trebuchet MS" pitchFamily="34" charset="0"/>
          <a:cs typeface="Tahoma" pitchFamily="34" charset="0"/>
        </a:defRPr>
      </a:lvl3pPr>
      <a:lvl4pPr algn="l" rtl="1" eaLnBrk="0" fontAlgn="base" hangingPunct="0">
        <a:spcBef>
          <a:spcPct val="0"/>
        </a:spcBef>
        <a:spcAft>
          <a:spcPct val="0"/>
        </a:spcAft>
        <a:defRPr sz="3800" b="1">
          <a:solidFill>
            <a:schemeClr val="tx1"/>
          </a:solidFill>
          <a:latin typeface="Trebuchet MS" pitchFamily="34" charset="0"/>
          <a:cs typeface="Tahoma" pitchFamily="34" charset="0"/>
        </a:defRPr>
      </a:lvl4pPr>
      <a:lvl5pPr algn="l" rtl="1" eaLnBrk="0" fontAlgn="base" hangingPunct="0">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r" rtl="1"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r" rtl="1"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r" rtl="1"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r" rtl="1"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r" rtl="1"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solidFill>
                <a:prstClr val="white"/>
              </a:solidFill>
            </a:endParaRPr>
          </a:p>
        </p:txBody>
      </p:sp>
      <p:sp>
        <p:nvSpPr>
          <p:cNvPr id="3" name="Title Placeholder 2"/>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5662085" y="6557963"/>
            <a:ext cx="2669116" cy="227012"/>
          </a:xfrm>
          <a:prstGeom prst="rect">
            <a:avLst/>
          </a:prstGeom>
        </p:spPr>
        <p:txBody>
          <a:bodyPr vert="horz" tIns="0" bIns="0" anchor="b"/>
          <a:lstStyle>
            <a:lvl1pPr algn="l" rtl="1" eaLnBrk="1" fontAlgn="auto" latinLnBrk="0" hangingPunct="1">
              <a:spcBef>
                <a:spcPts val="0"/>
              </a:spcBef>
              <a:spcAft>
                <a:spcPts val="0"/>
              </a:spcAft>
              <a:defRPr kumimoji="0" sz="1000">
                <a:solidFill>
                  <a:schemeClr val="tx2"/>
                </a:solidFill>
                <a:latin typeface="+mn-lt"/>
                <a:cs typeface="+mn-cs"/>
              </a:defRPr>
            </a:lvl1pPr>
            <a:extLst/>
          </a:lstStyle>
          <a:p>
            <a:pPr>
              <a:defRPr/>
            </a:pPr>
            <a:fld id="{AA4827C9-04BF-4F20-A02C-F7189438B10F}" type="datetimeFigureOut">
              <a:rPr lang="fa-IR">
                <a:solidFill>
                  <a:srgbClr val="B13F9A"/>
                </a:solidFill>
              </a:rPr>
              <a:pPr>
                <a:defRPr/>
              </a:pPr>
              <a:t>1440/06/06</a:t>
            </a:fld>
            <a:endParaRPr lang="fa-IR">
              <a:solidFill>
                <a:srgbClr val="B13F9A"/>
              </a:solidFill>
            </a:endParaRPr>
          </a:p>
        </p:txBody>
      </p:sp>
      <p:sp>
        <p:nvSpPr>
          <p:cNvPr id="4" name="Footer Placeholder 3"/>
          <p:cNvSpPr>
            <a:spLocks noGrp="1"/>
          </p:cNvSpPr>
          <p:nvPr>
            <p:ph type="ftr" sz="quarter" idx="3"/>
          </p:nvPr>
        </p:nvSpPr>
        <p:spPr>
          <a:xfrm>
            <a:off x="609600" y="6557963"/>
            <a:ext cx="4876800" cy="228600"/>
          </a:xfrm>
          <a:prstGeom prst="rect">
            <a:avLst/>
          </a:prstGeom>
        </p:spPr>
        <p:txBody>
          <a:bodyPr vert="horz" tIns="0" bIns="0" anchor="b"/>
          <a:lstStyle>
            <a:lvl1pPr algn="r" rtl="1"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fa-IR">
              <a:solidFill>
                <a:srgbClr val="B13F9A"/>
              </a:solidFill>
            </a:endParaRPr>
          </a:p>
        </p:txBody>
      </p:sp>
      <p:sp>
        <p:nvSpPr>
          <p:cNvPr id="16" name="Slide Number Placeholder 15"/>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rtl="1" eaLnBrk="1" hangingPunct="1">
              <a:defRPr sz="1100" smtClean="0">
                <a:solidFill>
                  <a:schemeClr val="tx2"/>
                </a:solidFill>
                <a:latin typeface="Trebuchet MS" panose="020B0603020202020204" pitchFamily="34" charset="0"/>
                <a:cs typeface="Tahoma" panose="020B0604030504040204" pitchFamily="34" charset="0"/>
              </a:defRPr>
            </a:lvl1pPr>
          </a:lstStyle>
          <a:p>
            <a:pPr>
              <a:defRPr/>
            </a:pPr>
            <a:fld id="{0BBCB4DB-C23C-469F-9782-566FBB596B37}" type="slidenum">
              <a:rPr lang="fa-IR">
                <a:solidFill>
                  <a:srgbClr val="B13F9A"/>
                </a:solidFill>
              </a:rPr>
              <a:pPr>
                <a:defRPr/>
              </a:pPr>
              <a:t>‹#›</a:t>
            </a:fld>
            <a:endParaRPr lang="fa-IR">
              <a:solidFill>
                <a:srgbClr val="B13F9A"/>
              </a:solidFill>
            </a:endParaRPr>
          </a:p>
        </p:txBody>
      </p:sp>
    </p:spTree>
    <p:extLst>
      <p:ext uri="{BB962C8B-B14F-4D97-AF65-F5344CB8AC3E}">
        <p14:creationId xmlns:p14="http://schemas.microsoft.com/office/powerpoint/2010/main" val="35703089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rtl="1"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eaLnBrk="0" fontAlgn="base" hangingPunct="0">
        <a:spcBef>
          <a:spcPct val="0"/>
        </a:spcBef>
        <a:spcAft>
          <a:spcPct val="0"/>
        </a:spcAft>
        <a:defRPr sz="3800" b="1">
          <a:solidFill>
            <a:schemeClr val="tx1"/>
          </a:solidFill>
          <a:latin typeface="Trebuchet MS" pitchFamily="34" charset="0"/>
          <a:cs typeface="Tahoma" pitchFamily="34" charset="0"/>
        </a:defRPr>
      </a:lvl2pPr>
      <a:lvl3pPr algn="l" rtl="1" eaLnBrk="0" fontAlgn="base" hangingPunct="0">
        <a:spcBef>
          <a:spcPct val="0"/>
        </a:spcBef>
        <a:spcAft>
          <a:spcPct val="0"/>
        </a:spcAft>
        <a:defRPr sz="3800" b="1">
          <a:solidFill>
            <a:schemeClr val="tx1"/>
          </a:solidFill>
          <a:latin typeface="Trebuchet MS" pitchFamily="34" charset="0"/>
          <a:cs typeface="Tahoma" pitchFamily="34" charset="0"/>
        </a:defRPr>
      </a:lvl3pPr>
      <a:lvl4pPr algn="l" rtl="1" eaLnBrk="0" fontAlgn="base" hangingPunct="0">
        <a:spcBef>
          <a:spcPct val="0"/>
        </a:spcBef>
        <a:spcAft>
          <a:spcPct val="0"/>
        </a:spcAft>
        <a:defRPr sz="3800" b="1">
          <a:solidFill>
            <a:schemeClr val="tx1"/>
          </a:solidFill>
          <a:latin typeface="Trebuchet MS" pitchFamily="34" charset="0"/>
          <a:cs typeface="Tahoma" pitchFamily="34" charset="0"/>
        </a:defRPr>
      </a:lvl4pPr>
      <a:lvl5pPr algn="l" rtl="1" eaLnBrk="0" fontAlgn="base" hangingPunct="0">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r" rtl="1"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r" rtl="1"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r" rtl="1"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r" rtl="1"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r" rtl="1"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1578;&#1581;&#1604;&#1610;&#1604;%20&#1585;&#1610;&#1588;&#1607;%20&#1575;&#1610;%20&#1576;&#1610;&#1605;&#1575;&#1585;%20&#1662;&#1575;&#1585;&#1587;&#1610;/Final%20Taxonomy%20of%20system%20failure%20modes.doc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9.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80.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3.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4.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5" descr="Heaven's_View"/>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390146" name="Rectangle 2"/>
          <p:cNvSpPr>
            <a:spLocks noChangeArrowheads="1"/>
          </p:cNvSpPr>
          <p:nvPr/>
        </p:nvSpPr>
        <p:spPr bwMode="auto">
          <a:xfrm>
            <a:off x="2590800" y="228600"/>
            <a:ext cx="8001000" cy="6324600"/>
          </a:xfrm>
          <a:prstGeom prst="rect">
            <a:avLst/>
          </a:prstGeom>
          <a:noFill/>
          <a:ln w="9525">
            <a:noFill/>
            <a:miter lim="800000"/>
            <a:headEnd/>
            <a:tailEnd/>
          </a:ln>
          <a:effectLst/>
        </p:spPr>
        <p:txBody>
          <a:bodyPr wrap="none" anchor="ctr"/>
          <a:lstStyle/>
          <a:p>
            <a:pPr algn="ctr" eaLnBrk="0" fontAlgn="auto" hangingPunct="0">
              <a:spcBef>
                <a:spcPts val="0"/>
              </a:spcBef>
              <a:spcAft>
                <a:spcPts val="0"/>
              </a:spcAft>
              <a:defRPr/>
            </a:pPr>
            <a:endParaRPr lang="en-US" altLang="en-US" sz="3200">
              <a:latin typeface="Times New Roman" pitchFamily="18" charset="0"/>
              <a:cs typeface="Traffic" pitchFamily="2" charset="-78"/>
            </a:endParaRPr>
          </a:p>
          <a:p>
            <a:pPr algn="ctr" eaLnBrk="0" fontAlgn="auto" hangingPunct="0">
              <a:spcBef>
                <a:spcPts val="0"/>
              </a:spcBef>
              <a:spcAft>
                <a:spcPts val="0"/>
              </a:spcAft>
              <a:defRPr/>
            </a:pPr>
            <a:endParaRPr lang="en-US" altLang="en-US" sz="3200" b="1">
              <a:latin typeface="Times New Roman" pitchFamily="18" charset="0"/>
              <a:cs typeface="Traffic" pitchFamily="2" charset="-78"/>
            </a:endParaRPr>
          </a:p>
          <a:p>
            <a:pPr algn="ctr" eaLnBrk="0" fontAlgn="auto" hangingPunct="0">
              <a:spcBef>
                <a:spcPts val="0"/>
              </a:spcBef>
              <a:spcAft>
                <a:spcPts val="0"/>
              </a:spcAft>
              <a:defRPr/>
            </a:pPr>
            <a:endParaRPr lang="en-US" altLang="en-US" sz="2600" b="1">
              <a:effectLst>
                <a:outerShdw blurRad="38100" dist="38100" dir="2700000" algn="tl">
                  <a:srgbClr val="C0C0C0"/>
                </a:outerShdw>
              </a:effectLst>
              <a:latin typeface="Times New Roman" pitchFamily="18" charset="0"/>
              <a:cs typeface="Traffic" pitchFamily="2" charset="-78"/>
            </a:endParaRPr>
          </a:p>
        </p:txBody>
      </p:sp>
      <p:sp>
        <p:nvSpPr>
          <p:cNvPr id="20484" name="Rectangle 3"/>
          <p:cNvSpPr>
            <a:spLocks noChangeArrowheads="1"/>
          </p:cNvSpPr>
          <p:nvPr/>
        </p:nvSpPr>
        <p:spPr bwMode="auto">
          <a:xfrm>
            <a:off x="2590800" y="228600"/>
            <a:ext cx="8001000" cy="6324600"/>
          </a:xfrm>
          <a:prstGeom prst="rect">
            <a:avLst/>
          </a:prstGeom>
          <a:noFill/>
          <a:ln w="9525">
            <a:noFill/>
            <a:miter lim="800000"/>
            <a:headEnd/>
            <a:tailEnd/>
          </a:ln>
        </p:spPr>
        <p:txBody>
          <a:bodyPr wrap="none" anchor="ctr"/>
          <a:lstStyle/>
          <a:p>
            <a:pPr algn="ctr" rtl="0" eaLnBrk="0" hangingPunct="0"/>
            <a:endParaRPr lang="fa-IR" sz="2400" b="1">
              <a:solidFill>
                <a:srgbClr val="FFFFFF"/>
              </a:solidFill>
              <a:latin typeface="Times New Roman" pitchFamily="18" charset="0"/>
              <a:cs typeface="Traffic" pitchFamily="2" charset="-78"/>
            </a:endParaRPr>
          </a:p>
        </p:txBody>
      </p:sp>
      <p:sp>
        <p:nvSpPr>
          <p:cNvPr id="20485" name="Rectangle 4"/>
          <p:cNvSpPr>
            <a:spLocks noChangeArrowheads="1"/>
          </p:cNvSpPr>
          <p:nvPr/>
        </p:nvSpPr>
        <p:spPr bwMode="auto">
          <a:xfrm>
            <a:off x="4038600" y="5943600"/>
            <a:ext cx="4343400" cy="609600"/>
          </a:xfrm>
          <a:prstGeom prst="rect">
            <a:avLst/>
          </a:prstGeom>
          <a:noFill/>
          <a:ln w="25400">
            <a:noFill/>
            <a:miter lim="800000"/>
            <a:headEnd/>
            <a:tailEnd/>
          </a:ln>
        </p:spPr>
        <p:txBody>
          <a:bodyPr wrap="none" anchor="ctr"/>
          <a:lstStyle/>
          <a:p>
            <a:pPr algn="ctr" rtl="0" eaLnBrk="0" hangingPunct="0"/>
            <a:endParaRPr lang="en-US" altLang="en-US" sz="1600" b="1">
              <a:latin typeface="Times New Roman" pitchFamily="18" charset="0"/>
            </a:endParaRPr>
          </a:p>
        </p:txBody>
      </p:sp>
      <p:sp>
        <p:nvSpPr>
          <p:cNvPr id="390153" name="Rectangle 9"/>
          <p:cNvSpPr>
            <a:spLocks noChangeArrowheads="1"/>
          </p:cNvSpPr>
          <p:nvPr/>
        </p:nvSpPr>
        <p:spPr bwMode="auto">
          <a:xfrm>
            <a:off x="7092950" y="2319487"/>
            <a:ext cx="231154" cy="461665"/>
          </a:xfrm>
          <a:prstGeom prst="rect">
            <a:avLst/>
          </a:prstGeom>
          <a:noFill/>
          <a:ln w="12700" cap="sq">
            <a:noFill/>
            <a:miter lim="800000"/>
            <a:headEnd type="none" w="sm" len="sm"/>
            <a:tailEnd type="none" w="sm" len="sm"/>
          </a:ln>
          <a:effectLst/>
        </p:spPr>
        <p:txBody>
          <a:bodyPr wrap="none" anchor="ctr">
            <a:spAutoFit/>
          </a:bodyPr>
          <a:lstStyle/>
          <a:p>
            <a:pPr eaLnBrk="0" fontAlgn="auto" hangingPunct="0">
              <a:spcBef>
                <a:spcPts val="0"/>
              </a:spcBef>
              <a:spcAft>
                <a:spcPts val="0"/>
              </a:spcAft>
              <a:defRPr/>
            </a:pPr>
            <a:r>
              <a:rPr lang="fa-IR" sz="2400" b="1" dirty="0">
                <a:solidFill>
                  <a:srgbClr val="FF6600"/>
                </a:solidFill>
                <a:effectLst>
                  <a:outerShdw blurRad="38100" dist="38100" dir="2700000" algn="tl">
                    <a:srgbClr val="C0C0C0"/>
                  </a:outerShdw>
                </a:effectLst>
                <a:latin typeface="+mn-lt"/>
                <a:cs typeface="Mehr" pitchFamily="2" charset="-78"/>
              </a:rPr>
              <a:t> </a:t>
            </a:r>
            <a:endParaRPr lang="en-US" sz="2400" b="1" dirty="0">
              <a:solidFill>
                <a:srgbClr val="FF6600"/>
              </a:solidFill>
              <a:effectLst>
                <a:outerShdw blurRad="38100" dist="38100" dir="2700000" algn="tl">
                  <a:srgbClr val="C0C0C0"/>
                </a:outerShdw>
              </a:effectLst>
              <a:latin typeface="+mn-lt"/>
              <a:cs typeface="Mehr" pitchFamily="2" charset="-78"/>
            </a:endParaRPr>
          </a:p>
        </p:txBody>
      </p:sp>
      <p:sp>
        <p:nvSpPr>
          <p:cNvPr id="390154" name="Rectangle 10"/>
          <p:cNvSpPr>
            <a:spLocks noChangeArrowheads="1"/>
          </p:cNvSpPr>
          <p:nvPr/>
        </p:nvSpPr>
        <p:spPr bwMode="auto">
          <a:xfrm>
            <a:off x="2063751" y="1225551"/>
            <a:ext cx="8061325" cy="701675"/>
          </a:xfrm>
          <a:prstGeom prst="rect">
            <a:avLst/>
          </a:prstGeom>
          <a:noFill/>
          <a:ln w="12700" cap="sq">
            <a:noFill/>
            <a:miter lim="800000"/>
            <a:headEnd type="none" w="sm" len="sm"/>
            <a:tailEnd type="none" w="sm" len="sm"/>
          </a:ln>
        </p:spPr>
        <p:txBody>
          <a:bodyPr anchor="ctr">
            <a:spAutoFit/>
          </a:bodyPr>
          <a:lstStyle/>
          <a:p>
            <a:pPr algn="ctr" rtl="0" eaLnBrk="0" hangingPunct="0"/>
            <a:endParaRPr lang="fa-IR" sz="4000">
              <a:solidFill>
                <a:srgbClr val="251AB2"/>
              </a:solidFill>
              <a:latin typeface="Perpetua" pitchFamily="18" charset="0"/>
              <a:ea typeface="Mehr"/>
              <a:cs typeface="Mehr"/>
            </a:endParaRPr>
          </a:p>
        </p:txBody>
      </p:sp>
      <p:sp>
        <p:nvSpPr>
          <p:cNvPr id="390155" name="Rectangle 11"/>
          <p:cNvSpPr>
            <a:spLocks noChangeArrowheads="1"/>
          </p:cNvSpPr>
          <p:nvPr/>
        </p:nvSpPr>
        <p:spPr bwMode="auto">
          <a:xfrm>
            <a:off x="2279650" y="4033839"/>
            <a:ext cx="8013700" cy="708025"/>
          </a:xfrm>
          <a:prstGeom prst="rect">
            <a:avLst/>
          </a:prstGeom>
          <a:noFill/>
          <a:ln w="12700" cap="sq">
            <a:noFill/>
            <a:miter lim="800000"/>
            <a:headEnd type="none" w="sm" len="sm"/>
            <a:tailEnd type="none" w="sm" len="sm"/>
          </a:ln>
        </p:spPr>
        <p:txBody>
          <a:bodyPr anchor="ctr">
            <a:spAutoFit/>
          </a:bodyPr>
          <a:lstStyle/>
          <a:p>
            <a:pPr algn="ctr" rtl="0" eaLnBrk="0" hangingPunct="0"/>
            <a:endParaRPr lang="fa-IR" sz="4000" b="1">
              <a:latin typeface="Perpetua" pitchFamily="18" charset="0"/>
              <a:ea typeface="Mehr"/>
              <a:cs typeface="Mehr"/>
            </a:endParaRPr>
          </a:p>
        </p:txBody>
      </p:sp>
      <p:pic>
        <p:nvPicPr>
          <p:cNvPr id="9"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09787" y="1000108"/>
            <a:ext cx="7358113" cy="514353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390154"/>
                                        </p:tgtEl>
                                        <p:attrNameLst>
                                          <p:attrName>style.visibility</p:attrName>
                                        </p:attrNameLst>
                                      </p:cBhvr>
                                      <p:to>
                                        <p:strVal val="visible"/>
                                      </p:to>
                                    </p:set>
                                    <p:animEffect transition="in" filter="blinds(horizontal)">
                                      <p:cBhvr>
                                        <p:cTn id="7" dur="500"/>
                                        <p:tgtEl>
                                          <p:spTgt spid="3901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0153"/>
                                        </p:tgtEl>
                                        <p:attrNameLst>
                                          <p:attrName>style.visibility</p:attrName>
                                        </p:attrNameLst>
                                      </p:cBhvr>
                                      <p:to>
                                        <p:strVal val="visible"/>
                                      </p:to>
                                    </p:set>
                                    <p:animEffect transition="in" filter="blinds(horizontal)">
                                      <p:cBhvr>
                                        <p:cTn id="12" dur="500"/>
                                        <p:tgtEl>
                                          <p:spTgt spid="39015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nodePh="1">
                                  <p:stCondLst>
                                    <p:cond delay="0"/>
                                  </p:stCondLst>
                                  <p:endCondLst>
                                    <p:cond evt="begin" delay="0">
                                      <p:tn val="15"/>
                                    </p:cond>
                                  </p:endCondLst>
                                  <p:childTnLst>
                                    <p:set>
                                      <p:cBhvr>
                                        <p:cTn id="16" dur="1" fill="hold">
                                          <p:stCondLst>
                                            <p:cond delay="0"/>
                                          </p:stCondLst>
                                        </p:cTn>
                                        <p:tgtEl>
                                          <p:spTgt spid="390155"/>
                                        </p:tgtEl>
                                        <p:attrNameLst>
                                          <p:attrName>style.visibility</p:attrName>
                                        </p:attrNameLst>
                                      </p:cBhvr>
                                      <p:to>
                                        <p:strVal val="visible"/>
                                      </p:to>
                                    </p:set>
                                    <p:animEffect transition="in" filter="fade">
                                      <p:cBhvr>
                                        <p:cTn id="17" dur="1000"/>
                                        <p:tgtEl>
                                          <p:spTgt spid="390155"/>
                                        </p:tgtEl>
                                      </p:cBhvr>
                                    </p:animEffect>
                                    <p:anim calcmode="lin" valueType="num">
                                      <p:cBhvr>
                                        <p:cTn id="18" dur="1000" fill="hold"/>
                                        <p:tgtEl>
                                          <p:spTgt spid="390155"/>
                                        </p:tgtEl>
                                        <p:attrNameLst>
                                          <p:attrName>ppt_x</p:attrName>
                                        </p:attrNameLst>
                                      </p:cBhvr>
                                      <p:tavLst>
                                        <p:tav tm="0">
                                          <p:val>
                                            <p:strVal val="#ppt_x"/>
                                          </p:val>
                                        </p:tav>
                                        <p:tav tm="100000">
                                          <p:val>
                                            <p:strVal val="#ppt_x"/>
                                          </p:val>
                                        </p:tav>
                                      </p:tavLst>
                                    </p:anim>
                                    <p:anim calcmode="lin" valueType="num">
                                      <p:cBhvr>
                                        <p:cTn id="19" dur="1000" fill="hold"/>
                                        <p:tgtEl>
                                          <p:spTgt spid="390155"/>
                                        </p:tgtEl>
                                        <p:attrNameLst>
                                          <p:attrName>ppt_y</p:attrName>
                                        </p:attrNameLst>
                                      </p:cBhvr>
                                      <p:tavLst>
                                        <p:tav tm="0">
                                          <p:val>
                                            <p:strVal val="#ppt_y+.1"/>
                                          </p:val>
                                        </p:tav>
                                        <p:tav tm="100000">
                                          <p:val>
                                            <p:strVal val="#ppt_y"/>
                                          </p:val>
                                        </p:tav>
                                      </p:tavLst>
                                    </p:anim>
                                  </p:childTnLst>
                                </p:cTn>
                              </p:par>
                              <p:par>
                                <p:cTn id="20" presetID="21"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53" grpId="0"/>
      <p:bldP spid="390154" grpId="0"/>
      <p:bldP spid="3901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3"/>
          <p:cNvSpPr txBox="1">
            <a:spLocks noChangeArrowheads="1"/>
          </p:cNvSpPr>
          <p:nvPr/>
        </p:nvSpPr>
        <p:spPr bwMode="auto">
          <a:xfrm>
            <a:off x="3935413" y="76200"/>
            <a:ext cx="4419600" cy="641350"/>
          </a:xfrm>
          <a:prstGeom prst="rect">
            <a:avLst/>
          </a:prstGeom>
          <a:noFill/>
          <a:ln w="12700">
            <a:noFill/>
            <a:miter lim="800000"/>
            <a:headEnd type="none" w="sm" len="sm"/>
            <a:tailEnd type="none" w="sm" len="sm"/>
          </a:ln>
          <a:effectLst/>
        </p:spPr>
        <p:txBody>
          <a:bodyPr>
            <a:spAutoFit/>
          </a:bodyPr>
          <a:lstStyle/>
          <a:p>
            <a:pPr algn="ctr" rtl="0" eaLnBrk="0" hangingPunct="0">
              <a:spcBef>
                <a:spcPct val="50000"/>
              </a:spcBef>
              <a:defRPr/>
            </a:pPr>
            <a:r>
              <a:rPr lang="fa-IR" sz="3600" b="1" dirty="0">
                <a:solidFill>
                  <a:srgbClr val="C00000"/>
                </a:solidFill>
                <a:effectLst>
                  <a:outerShdw blurRad="38100" dist="38100" dir="2700000" algn="tl">
                    <a:srgbClr val="000000"/>
                  </a:outerShdw>
                </a:effectLst>
                <a:latin typeface="Tahoma" pitchFamily="34" charset="0"/>
                <a:cs typeface="Tahoma" pitchFamily="34" charset="0"/>
              </a:rPr>
              <a:t>هرم حوادث</a:t>
            </a:r>
            <a:endParaRPr lang="en-US" sz="3600" b="1" dirty="0">
              <a:solidFill>
                <a:srgbClr val="C00000"/>
              </a:solidFill>
              <a:effectLst>
                <a:outerShdw blurRad="38100" dist="38100" dir="2700000" algn="tl">
                  <a:srgbClr val="000000"/>
                </a:outerShdw>
              </a:effectLst>
              <a:latin typeface="Tahoma" pitchFamily="34" charset="0"/>
              <a:cs typeface="Tahoma" pitchFamily="34" charset="0"/>
            </a:endParaRPr>
          </a:p>
        </p:txBody>
      </p:sp>
      <p:sp>
        <p:nvSpPr>
          <p:cNvPr id="63492" name="AutoShape 4"/>
          <p:cNvSpPr>
            <a:spLocks noChangeArrowheads="1"/>
          </p:cNvSpPr>
          <p:nvPr/>
        </p:nvSpPr>
        <p:spPr bwMode="auto">
          <a:xfrm>
            <a:off x="3719513" y="1038226"/>
            <a:ext cx="4824412" cy="5057775"/>
          </a:xfrm>
          <a:prstGeom prst="triangle">
            <a:avLst>
              <a:gd name="adj" fmla="val 50000"/>
            </a:avLst>
          </a:prstGeom>
          <a:solidFill>
            <a:srgbClr val="99CCFF"/>
          </a:solidFill>
          <a:ln w="12700">
            <a:noFill/>
            <a:miter lim="800000"/>
            <a:headEnd type="none" w="sm" len="sm"/>
            <a:tailEnd type="none" w="sm" len="sm"/>
          </a:ln>
        </p:spPr>
        <p:txBody>
          <a:bodyPr wrap="none" anchor="ctr"/>
          <a:lstStyle/>
          <a:p>
            <a:pPr algn="ctr" rtl="0" eaLnBrk="0" hangingPunct="0"/>
            <a:r>
              <a:rPr lang="en-US" sz="2400" b="1" dirty="0">
                <a:solidFill>
                  <a:srgbClr val="FF0066"/>
                </a:solidFill>
              </a:rPr>
              <a:t>Fatalities</a:t>
            </a:r>
          </a:p>
          <a:p>
            <a:pPr algn="ctr" rtl="0" eaLnBrk="0" hangingPunct="0"/>
            <a:endParaRPr lang="fa-IR" sz="2400" b="1" dirty="0">
              <a:solidFill>
                <a:srgbClr val="FF0066"/>
              </a:solidFill>
              <a:ea typeface="Majalla UI"/>
              <a:cs typeface="Majalla UI"/>
            </a:endParaRPr>
          </a:p>
          <a:p>
            <a:pPr algn="ctr" rtl="0" eaLnBrk="0" hangingPunct="0"/>
            <a:endParaRPr lang="en-US" sz="2400" b="1" dirty="0">
              <a:solidFill>
                <a:srgbClr val="FF0066"/>
              </a:solidFill>
            </a:endParaRPr>
          </a:p>
          <a:p>
            <a:pPr algn="ctr" rtl="0" eaLnBrk="0" hangingPunct="0"/>
            <a:r>
              <a:rPr lang="en-US" sz="2400" b="1" dirty="0">
                <a:solidFill>
                  <a:srgbClr val="FF0066"/>
                </a:solidFill>
              </a:rPr>
              <a:t>Accidents</a:t>
            </a:r>
          </a:p>
          <a:p>
            <a:pPr algn="ctr" rtl="0" eaLnBrk="0" hangingPunct="0"/>
            <a:endParaRPr lang="fa-IR" sz="2400" b="1" dirty="0">
              <a:solidFill>
                <a:srgbClr val="FF0066"/>
              </a:solidFill>
              <a:ea typeface="Majalla UI"/>
              <a:cs typeface="Majalla UI"/>
            </a:endParaRPr>
          </a:p>
          <a:p>
            <a:pPr algn="ctr" rtl="0" eaLnBrk="0" hangingPunct="0"/>
            <a:r>
              <a:rPr lang="en-US" sz="2400" b="1" dirty="0">
                <a:solidFill>
                  <a:srgbClr val="FF0066"/>
                </a:solidFill>
              </a:rPr>
              <a:t>Incidents</a:t>
            </a:r>
            <a:endParaRPr lang="fa-IR" sz="2400" b="1" dirty="0">
              <a:solidFill>
                <a:srgbClr val="FF0066"/>
              </a:solidFill>
              <a:ea typeface="Majalla UI"/>
              <a:cs typeface="Majalla UI"/>
            </a:endParaRPr>
          </a:p>
          <a:p>
            <a:pPr algn="ctr" rtl="0" eaLnBrk="0" hangingPunct="0"/>
            <a:endParaRPr lang="en-US" sz="2400" b="1" dirty="0">
              <a:solidFill>
                <a:srgbClr val="FF0066"/>
              </a:solidFill>
            </a:endParaRPr>
          </a:p>
          <a:p>
            <a:pPr algn="ctr" rtl="0" eaLnBrk="0" hangingPunct="0"/>
            <a:r>
              <a:rPr lang="en-US" sz="2400" b="1" dirty="0">
                <a:solidFill>
                  <a:srgbClr val="FF0066"/>
                </a:solidFill>
              </a:rPr>
              <a:t>Close Calls</a:t>
            </a:r>
          </a:p>
          <a:p>
            <a:pPr algn="ctr" rtl="0" eaLnBrk="0" hangingPunct="0"/>
            <a:endParaRPr lang="en-US" dirty="0">
              <a:solidFill>
                <a:srgbClr val="FF0066"/>
              </a:solidFill>
              <a:latin typeface="Arial Black" pitchFamily="34" charset="0"/>
            </a:endParaRPr>
          </a:p>
        </p:txBody>
      </p:sp>
      <p:sp>
        <p:nvSpPr>
          <p:cNvPr id="63493" name="Text Box 5"/>
          <p:cNvSpPr txBox="1">
            <a:spLocks noChangeArrowheads="1"/>
          </p:cNvSpPr>
          <p:nvPr/>
        </p:nvSpPr>
        <p:spPr bwMode="auto">
          <a:xfrm>
            <a:off x="2424114" y="3273426"/>
            <a:ext cx="2016125" cy="2124075"/>
          </a:xfrm>
          <a:prstGeom prst="rect">
            <a:avLst/>
          </a:prstGeom>
          <a:noFill/>
          <a:ln w="12700">
            <a:noFill/>
            <a:miter lim="800000"/>
            <a:headEnd type="none" w="sm" len="sm"/>
            <a:tailEnd type="none" w="sm" len="sm"/>
          </a:ln>
        </p:spPr>
        <p:txBody>
          <a:bodyPr>
            <a:spAutoFit/>
          </a:bodyPr>
          <a:lstStyle/>
          <a:p>
            <a:pPr algn="ctr" rtl="0" eaLnBrk="0" hangingPunct="0">
              <a:spcBef>
                <a:spcPct val="50000"/>
              </a:spcBef>
            </a:pPr>
            <a:r>
              <a:rPr lang="fa-IR" sz="2400">
                <a:latin typeface="Tahoma" pitchFamily="34" charset="0"/>
                <a:cs typeface="Tahoma" pitchFamily="34" charset="0"/>
              </a:rPr>
              <a:t>شدت</a:t>
            </a:r>
            <a:endParaRPr lang="en-US" sz="2400">
              <a:latin typeface="Tahoma" pitchFamily="34" charset="0"/>
              <a:cs typeface="Tahoma" pitchFamily="34" charset="0"/>
            </a:endParaRPr>
          </a:p>
          <a:p>
            <a:pPr algn="ctr" rtl="0" eaLnBrk="0" hangingPunct="0">
              <a:spcBef>
                <a:spcPct val="50000"/>
              </a:spcBef>
            </a:pPr>
            <a:endParaRPr lang="en-US" sz="2400">
              <a:solidFill>
                <a:srgbClr val="FFFFCC"/>
              </a:solidFill>
              <a:latin typeface="Tahoma" pitchFamily="34" charset="0"/>
              <a:cs typeface="Tahoma" pitchFamily="34" charset="0"/>
            </a:endParaRPr>
          </a:p>
          <a:p>
            <a:pPr algn="ctr" rtl="0" eaLnBrk="0" hangingPunct="0">
              <a:spcBef>
                <a:spcPct val="50000"/>
              </a:spcBef>
            </a:pPr>
            <a:endParaRPr lang="en-US" sz="2400">
              <a:latin typeface="Tahoma" pitchFamily="34" charset="0"/>
              <a:cs typeface="Tahoma" pitchFamily="34" charset="0"/>
            </a:endParaRPr>
          </a:p>
          <a:p>
            <a:pPr algn="ctr" rtl="0" eaLnBrk="0" hangingPunct="0">
              <a:spcBef>
                <a:spcPct val="50000"/>
              </a:spcBef>
            </a:pPr>
            <a:r>
              <a:rPr lang="fa-IR" sz="2400">
                <a:latin typeface="Tahoma" pitchFamily="34" charset="0"/>
                <a:cs typeface="Tahoma" pitchFamily="34" charset="0"/>
              </a:rPr>
              <a:t>تکرار پذیری</a:t>
            </a:r>
            <a:endParaRPr lang="en-US" sz="2400">
              <a:latin typeface="Tahoma" pitchFamily="34" charset="0"/>
              <a:cs typeface="Tahoma" pitchFamily="34" charset="0"/>
            </a:endParaRPr>
          </a:p>
        </p:txBody>
      </p:sp>
      <p:sp>
        <p:nvSpPr>
          <p:cNvPr id="63494" name="Text Box 6"/>
          <p:cNvSpPr txBox="1">
            <a:spLocks noChangeArrowheads="1"/>
          </p:cNvSpPr>
          <p:nvPr/>
        </p:nvSpPr>
        <p:spPr bwMode="auto">
          <a:xfrm rot="-3663281">
            <a:off x="3648076" y="2132013"/>
            <a:ext cx="3276600" cy="396875"/>
          </a:xfrm>
          <a:prstGeom prst="rect">
            <a:avLst/>
          </a:prstGeom>
          <a:noFill/>
          <a:ln w="12700">
            <a:noFill/>
            <a:miter lim="800000"/>
            <a:headEnd type="none" w="sm" len="sm"/>
            <a:tailEnd type="none" w="sm" len="sm"/>
          </a:ln>
        </p:spPr>
        <p:txBody>
          <a:bodyPr>
            <a:spAutoFit/>
          </a:bodyPr>
          <a:lstStyle/>
          <a:p>
            <a:pPr algn="ctr" rtl="0" eaLnBrk="0" hangingPunct="0">
              <a:spcBef>
                <a:spcPct val="50000"/>
              </a:spcBef>
            </a:pPr>
            <a:r>
              <a:rPr lang="fa-IR" sz="2000" b="1">
                <a:solidFill>
                  <a:srgbClr val="FF3300"/>
                </a:solidFill>
                <a:latin typeface="Tahoma" pitchFamily="34" charset="0"/>
                <a:cs typeface="Tahoma" pitchFamily="34" charset="0"/>
              </a:rPr>
              <a:t>قله کوه یخ</a:t>
            </a:r>
            <a:endParaRPr lang="en-US" sz="2000" b="1">
              <a:solidFill>
                <a:srgbClr val="FF3300"/>
              </a:solidFill>
              <a:latin typeface="Tahoma" pitchFamily="34" charset="0"/>
              <a:cs typeface="Tahoma" pitchFamily="34" charset="0"/>
            </a:endParaRPr>
          </a:p>
        </p:txBody>
      </p:sp>
      <p:sp>
        <p:nvSpPr>
          <p:cNvPr id="32774" name="Line 7"/>
          <p:cNvSpPr>
            <a:spLocks noChangeShapeType="1"/>
          </p:cNvSpPr>
          <p:nvPr/>
        </p:nvSpPr>
        <p:spPr bwMode="auto">
          <a:xfrm>
            <a:off x="2819400" y="4724400"/>
            <a:ext cx="1066800" cy="0"/>
          </a:xfrm>
          <a:prstGeom prst="line">
            <a:avLst/>
          </a:prstGeom>
          <a:noFill/>
          <a:ln w="50800">
            <a:solidFill>
              <a:schemeClr val="tx1"/>
            </a:solidFill>
            <a:round/>
            <a:headEnd type="arrow" w="sm" len="sm"/>
            <a:tailEnd type="arrow" w="sm" len="sm"/>
          </a:ln>
        </p:spPr>
        <p:txBody>
          <a:bodyPr wrap="none" anchor="ctr"/>
          <a:lstStyle/>
          <a:p>
            <a:endParaRPr lang="en-US"/>
          </a:p>
        </p:txBody>
      </p:sp>
      <p:sp>
        <p:nvSpPr>
          <p:cNvPr id="63496" name="Line 8"/>
          <p:cNvSpPr>
            <a:spLocks noChangeShapeType="1"/>
          </p:cNvSpPr>
          <p:nvPr/>
        </p:nvSpPr>
        <p:spPr bwMode="auto">
          <a:xfrm flipV="1">
            <a:off x="3352800" y="3962400"/>
            <a:ext cx="0" cy="609600"/>
          </a:xfrm>
          <a:prstGeom prst="line">
            <a:avLst/>
          </a:prstGeom>
          <a:noFill/>
          <a:ln w="50800">
            <a:solidFill>
              <a:schemeClr val="tx1"/>
            </a:solidFill>
            <a:round/>
            <a:headEnd type="none" w="sm" len="sm"/>
            <a:tailEnd type="arrow" w="sm" len="sm"/>
          </a:ln>
        </p:spPr>
        <p:txBody>
          <a:bodyPr wrap="none" anchor="ctr"/>
          <a:lstStyle/>
          <a:p>
            <a:endParaRPr lang="en-US"/>
          </a:p>
        </p:txBody>
      </p:sp>
      <p:sp>
        <p:nvSpPr>
          <p:cNvPr id="32776" name="Line 9"/>
          <p:cNvSpPr>
            <a:spLocks noChangeShapeType="1"/>
          </p:cNvSpPr>
          <p:nvPr/>
        </p:nvSpPr>
        <p:spPr bwMode="auto">
          <a:xfrm flipV="1">
            <a:off x="6815139" y="2563814"/>
            <a:ext cx="936625" cy="288925"/>
          </a:xfrm>
          <a:prstGeom prst="line">
            <a:avLst/>
          </a:prstGeom>
          <a:noFill/>
          <a:ln w="25400">
            <a:solidFill>
              <a:srgbClr val="FF6600"/>
            </a:solidFill>
            <a:round/>
            <a:headEnd/>
            <a:tailEnd type="triangle" w="med" len="med"/>
          </a:ln>
        </p:spPr>
        <p:txBody>
          <a:bodyPr/>
          <a:lstStyle/>
          <a:p>
            <a:endParaRPr lang="en-US"/>
          </a:p>
        </p:txBody>
      </p:sp>
      <p:sp>
        <p:nvSpPr>
          <p:cNvPr id="32777" name="Text Box 10"/>
          <p:cNvSpPr txBox="1">
            <a:spLocks noChangeArrowheads="1"/>
          </p:cNvSpPr>
          <p:nvPr/>
        </p:nvSpPr>
        <p:spPr bwMode="auto">
          <a:xfrm>
            <a:off x="7824789" y="2349501"/>
            <a:ext cx="2376487" cy="366713"/>
          </a:xfrm>
          <a:prstGeom prst="rect">
            <a:avLst/>
          </a:prstGeom>
          <a:noFill/>
          <a:ln w="9525">
            <a:noFill/>
            <a:miter lim="800000"/>
            <a:headEnd/>
            <a:tailEnd/>
          </a:ln>
        </p:spPr>
        <p:txBody>
          <a:bodyPr>
            <a:spAutoFit/>
          </a:bodyPr>
          <a:lstStyle/>
          <a:p>
            <a:pPr algn="l" rtl="0">
              <a:spcBef>
                <a:spcPct val="50000"/>
              </a:spcBef>
            </a:pPr>
            <a:r>
              <a:rPr lang="fa-IR">
                <a:latin typeface="Tahoma" pitchFamily="34" charset="0"/>
                <a:cs typeface="Tahoma" pitchFamily="34" charset="0"/>
              </a:rPr>
              <a:t>حوادث منجر به مرگ</a:t>
            </a:r>
            <a:endParaRPr lang="en-US">
              <a:latin typeface="Tahoma" pitchFamily="34" charset="0"/>
              <a:cs typeface="Tahoma" pitchFamily="34" charset="0"/>
            </a:endParaRPr>
          </a:p>
        </p:txBody>
      </p:sp>
      <p:sp>
        <p:nvSpPr>
          <p:cNvPr id="32778" name="Line 11"/>
          <p:cNvSpPr>
            <a:spLocks noChangeShapeType="1"/>
          </p:cNvSpPr>
          <p:nvPr/>
        </p:nvSpPr>
        <p:spPr bwMode="auto">
          <a:xfrm flipV="1">
            <a:off x="6959601" y="3933825"/>
            <a:ext cx="792163" cy="215900"/>
          </a:xfrm>
          <a:prstGeom prst="line">
            <a:avLst/>
          </a:prstGeom>
          <a:noFill/>
          <a:ln w="25400">
            <a:solidFill>
              <a:srgbClr val="FF6600"/>
            </a:solidFill>
            <a:round/>
            <a:headEnd/>
            <a:tailEnd type="triangle" w="med" len="med"/>
          </a:ln>
        </p:spPr>
        <p:txBody>
          <a:bodyPr/>
          <a:lstStyle/>
          <a:p>
            <a:endParaRPr lang="en-US"/>
          </a:p>
        </p:txBody>
      </p:sp>
      <p:sp>
        <p:nvSpPr>
          <p:cNvPr id="32779" name="Text Box 12"/>
          <p:cNvSpPr txBox="1">
            <a:spLocks noChangeArrowheads="1"/>
          </p:cNvSpPr>
          <p:nvPr/>
        </p:nvSpPr>
        <p:spPr bwMode="auto">
          <a:xfrm>
            <a:off x="7788275" y="3638551"/>
            <a:ext cx="2700338" cy="366713"/>
          </a:xfrm>
          <a:prstGeom prst="rect">
            <a:avLst/>
          </a:prstGeom>
          <a:noFill/>
          <a:ln w="9525">
            <a:noFill/>
            <a:miter lim="800000"/>
            <a:headEnd/>
            <a:tailEnd/>
          </a:ln>
        </p:spPr>
        <p:txBody>
          <a:bodyPr>
            <a:spAutoFit/>
          </a:bodyPr>
          <a:lstStyle/>
          <a:p>
            <a:pPr algn="l" rtl="0">
              <a:spcBef>
                <a:spcPct val="50000"/>
              </a:spcBef>
            </a:pPr>
            <a:r>
              <a:rPr lang="fa-IR">
                <a:latin typeface="Tahoma" pitchFamily="34" charset="0"/>
                <a:cs typeface="Tahoma" pitchFamily="34" charset="0"/>
              </a:rPr>
              <a:t>حوادث منجر به بروز آسیب</a:t>
            </a:r>
            <a:endParaRPr lang="en-US">
              <a:latin typeface="Tahoma" pitchFamily="34" charset="0"/>
              <a:cs typeface="Tahoma" pitchFamily="34" charset="0"/>
            </a:endParaRPr>
          </a:p>
        </p:txBody>
      </p:sp>
      <p:sp>
        <p:nvSpPr>
          <p:cNvPr id="32780" name="Text Box 13"/>
          <p:cNvSpPr txBox="1">
            <a:spLocks noChangeArrowheads="1"/>
          </p:cNvSpPr>
          <p:nvPr/>
        </p:nvSpPr>
        <p:spPr bwMode="auto">
          <a:xfrm>
            <a:off x="8291514" y="4797425"/>
            <a:ext cx="2376487" cy="641350"/>
          </a:xfrm>
          <a:prstGeom prst="rect">
            <a:avLst/>
          </a:prstGeom>
          <a:noFill/>
          <a:ln w="9525">
            <a:noFill/>
            <a:miter lim="800000"/>
            <a:headEnd/>
            <a:tailEnd/>
          </a:ln>
        </p:spPr>
        <p:txBody>
          <a:bodyPr>
            <a:spAutoFit/>
          </a:bodyPr>
          <a:lstStyle/>
          <a:p>
            <a:pPr algn="l" rtl="0">
              <a:spcBef>
                <a:spcPct val="50000"/>
              </a:spcBef>
            </a:pPr>
            <a:r>
              <a:rPr lang="fa-IR">
                <a:latin typeface="Tahoma" pitchFamily="34" charset="0"/>
                <a:cs typeface="Tahoma" pitchFamily="34" charset="0"/>
              </a:rPr>
              <a:t>حوادثی که منجر به آسیب نشده</a:t>
            </a:r>
            <a:endParaRPr lang="en-US">
              <a:latin typeface="Tahoma" pitchFamily="34" charset="0"/>
              <a:cs typeface="Tahoma" pitchFamily="34" charset="0"/>
            </a:endParaRPr>
          </a:p>
        </p:txBody>
      </p:sp>
      <p:sp>
        <p:nvSpPr>
          <p:cNvPr id="32781" name="Text Box 14"/>
          <p:cNvSpPr txBox="1">
            <a:spLocks noChangeArrowheads="1"/>
          </p:cNvSpPr>
          <p:nvPr/>
        </p:nvSpPr>
        <p:spPr bwMode="auto">
          <a:xfrm>
            <a:off x="8543925" y="5661025"/>
            <a:ext cx="2376488" cy="915988"/>
          </a:xfrm>
          <a:prstGeom prst="rect">
            <a:avLst/>
          </a:prstGeom>
          <a:noFill/>
          <a:ln w="9525">
            <a:noFill/>
            <a:miter lim="800000"/>
            <a:headEnd/>
            <a:tailEnd/>
          </a:ln>
        </p:spPr>
        <p:txBody>
          <a:bodyPr>
            <a:spAutoFit/>
          </a:bodyPr>
          <a:lstStyle/>
          <a:p>
            <a:pPr algn="l" rtl="0">
              <a:spcBef>
                <a:spcPct val="50000"/>
              </a:spcBef>
            </a:pPr>
            <a:r>
              <a:rPr lang="fa-IR">
                <a:latin typeface="Tahoma" pitchFamily="34" charset="0"/>
                <a:cs typeface="Tahoma" pitchFamily="34" charset="0"/>
              </a:rPr>
              <a:t>علیرغم پیش رفتن تا آستانه وقوع، حادثه اتفاق نیفتاده است </a:t>
            </a:r>
            <a:endParaRPr lang="en-US">
              <a:latin typeface="Tahoma" pitchFamily="34" charset="0"/>
              <a:cs typeface="Tahoma" pitchFamily="34" charset="0"/>
            </a:endParaRPr>
          </a:p>
        </p:txBody>
      </p:sp>
      <p:sp>
        <p:nvSpPr>
          <p:cNvPr id="32782" name="Line 15"/>
          <p:cNvSpPr>
            <a:spLocks noChangeShapeType="1"/>
          </p:cNvSpPr>
          <p:nvPr/>
        </p:nvSpPr>
        <p:spPr bwMode="auto">
          <a:xfrm flipV="1">
            <a:off x="7175500" y="6021389"/>
            <a:ext cx="1441450" cy="1587"/>
          </a:xfrm>
          <a:prstGeom prst="line">
            <a:avLst/>
          </a:prstGeom>
          <a:noFill/>
          <a:ln w="25400">
            <a:solidFill>
              <a:srgbClr val="FF6600"/>
            </a:solidFill>
            <a:round/>
            <a:headEnd/>
            <a:tailEnd type="triangle" w="med" len="med"/>
          </a:ln>
        </p:spPr>
        <p:txBody>
          <a:bodyPr/>
          <a:lstStyle/>
          <a:p>
            <a:endParaRPr lang="en-US"/>
          </a:p>
        </p:txBody>
      </p:sp>
      <p:sp>
        <p:nvSpPr>
          <p:cNvPr id="32783" name="Line 16"/>
          <p:cNvSpPr>
            <a:spLocks noChangeShapeType="1"/>
          </p:cNvSpPr>
          <p:nvPr/>
        </p:nvSpPr>
        <p:spPr bwMode="auto">
          <a:xfrm flipV="1">
            <a:off x="6959601" y="5013325"/>
            <a:ext cx="1223963" cy="71438"/>
          </a:xfrm>
          <a:prstGeom prst="line">
            <a:avLst/>
          </a:prstGeom>
          <a:noFill/>
          <a:ln w="25400">
            <a:solidFill>
              <a:srgbClr val="FF6600"/>
            </a:solidFill>
            <a:round/>
            <a:headEnd/>
            <a:tailEnd type="triangle" w="med" len="med"/>
          </a:ln>
        </p:spPr>
        <p:txBody>
          <a:bodyPr/>
          <a:lstStyle/>
          <a:p>
            <a:endParaRPr lang="en-US"/>
          </a:p>
        </p:txBody>
      </p:sp>
    </p:spTree>
    <p:extLst>
      <p:ext uri="{BB962C8B-B14F-4D97-AF65-F5344CB8AC3E}">
        <p14:creationId xmlns:p14="http://schemas.microsoft.com/office/powerpoint/2010/main" val="3433751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blinds(horizontal)">
                                      <p:cBhvr>
                                        <p:cTn id="7" dur="500"/>
                                        <p:tgtEl>
                                          <p:spTgt spid="63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3492"/>
                                        </p:tgtEl>
                                        <p:attrNameLst>
                                          <p:attrName>style.visibility</p:attrName>
                                        </p:attrNameLst>
                                      </p:cBhvr>
                                      <p:to>
                                        <p:strVal val="visible"/>
                                      </p:to>
                                    </p:set>
                                    <p:anim calcmode="lin" valueType="num">
                                      <p:cBhvr additive="base">
                                        <p:cTn id="12" dur="500" fill="hold"/>
                                        <p:tgtEl>
                                          <p:spTgt spid="63492"/>
                                        </p:tgtEl>
                                        <p:attrNameLst>
                                          <p:attrName>ppt_x</p:attrName>
                                        </p:attrNameLst>
                                      </p:cBhvr>
                                      <p:tavLst>
                                        <p:tav tm="0">
                                          <p:val>
                                            <p:strVal val="#ppt_x"/>
                                          </p:val>
                                        </p:tav>
                                        <p:tav tm="100000">
                                          <p:val>
                                            <p:strVal val="#ppt_x"/>
                                          </p:val>
                                        </p:tav>
                                      </p:tavLst>
                                    </p:anim>
                                    <p:anim calcmode="lin" valueType="num">
                                      <p:cBhvr additive="base">
                                        <p:cTn id="13" dur="500" fill="hold"/>
                                        <p:tgtEl>
                                          <p:spTgt spid="6349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3494"/>
                                        </p:tgtEl>
                                        <p:attrNameLst>
                                          <p:attrName>style.visibility</p:attrName>
                                        </p:attrNameLst>
                                      </p:cBhvr>
                                      <p:to>
                                        <p:strVal val="visible"/>
                                      </p:to>
                                    </p:set>
                                    <p:animEffect transition="in" filter="blinds(horizontal)">
                                      <p:cBhvr>
                                        <p:cTn id="18" dur="500"/>
                                        <p:tgtEl>
                                          <p:spTgt spid="6349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3493"/>
                                        </p:tgtEl>
                                        <p:attrNameLst>
                                          <p:attrName>style.visibility</p:attrName>
                                        </p:attrNameLst>
                                      </p:cBhvr>
                                      <p:to>
                                        <p:strVal val="visible"/>
                                      </p:to>
                                    </p:set>
                                    <p:anim calcmode="lin" valueType="num">
                                      <p:cBhvr additive="base">
                                        <p:cTn id="23" dur="500" fill="hold"/>
                                        <p:tgtEl>
                                          <p:spTgt spid="63493"/>
                                        </p:tgtEl>
                                        <p:attrNameLst>
                                          <p:attrName>ppt_x</p:attrName>
                                        </p:attrNameLst>
                                      </p:cBhvr>
                                      <p:tavLst>
                                        <p:tav tm="0">
                                          <p:val>
                                            <p:strVal val="#ppt_x"/>
                                          </p:val>
                                        </p:tav>
                                        <p:tav tm="100000">
                                          <p:val>
                                            <p:strVal val="#ppt_x"/>
                                          </p:val>
                                        </p:tav>
                                      </p:tavLst>
                                    </p:anim>
                                    <p:anim calcmode="lin" valueType="num">
                                      <p:cBhvr additive="base">
                                        <p:cTn id="24" dur="500" fill="hold"/>
                                        <p:tgtEl>
                                          <p:spTgt spid="6349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3496"/>
                                        </p:tgtEl>
                                        <p:attrNameLst>
                                          <p:attrName>style.visibility</p:attrName>
                                        </p:attrNameLst>
                                      </p:cBhvr>
                                      <p:to>
                                        <p:strVal val="visible"/>
                                      </p:to>
                                    </p:set>
                                    <p:anim calcmode="lin" valueType="num">
                                      <p:cBhvr additive="base">
                                        <p:cTn id="27" dur="500" fill="hold"/>
                                        <p:tgtEl>
                                          <p:spTgt spid="63496"/>
                                        </p:tgtEl>
                                        <p:attrNameLst>
                                          <p:attrName>ppt_x</p:attrName>
                                        </p:attrNameLst>
                                      </p:cBhvr>
                                      <p:tavLst>
                                        <p:tav tm="0">
                                          <p:val>
                                            <p:strVal val="#ppt_x"/>
                                          </p:val>
                                        </p:tav>
                                        <p:tav tm="100000">
                                          <p:val>
                                            <p:strVal val="#ppt_x"/>
                                          </p:val>
                                        </p:tav>
                                      </p:tavLst>
                                    </p:anim>
                                    <p:anim calcmode="lin" valueType="num">
                                      <p:cBhvr additive="base">
                                        <p:cTn id="28" dur="500" fill="hold"/>
                                        <p:tgtEl>
                                          <p:spTgt spid="634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P spid="63492" grpId="0" animBg="1"/>
      <p:bldP spid="63493" grpId="0"/>
      <p:bldP spid="63494" grpId="0"/>
      <p:bldP spid="6349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368" y="1844824"/>
            <a:ext cx="9910149" cy="2554545"/>
          </a:xfrm>
          <a:prstGeom prst="rect">
            <a:avLst/>
          </a:prstGeom>
        </p:spPr>
        <p:txBody>
          <a:bodyPr wrap="none">
            <a:spAutoFit/>
          </a:bodyPr>
          <a:lstStyle/>
          <a:p>
            <a:pPr algn="r"/>
            <a:r>
              <a:rPr lang="fa-IR" sz="3200" dirty="0" smtClean="0"/>
              <a:t>در بیماران سرپایی قبل از تزریق حساسیت دارویی سوال شود</a:t>
            </a:r>
          </a:p>
          <a:p>
            <a:pPr algn="r"/>
            <a:r>
              <a:rPr lang="fa-IR" sz="3200" dirty="0" smtClean="0"/>
              <a:t>قبل از تزریق پنی سیلین تست حساسیت صورت گیرد</a:t>
            </a:r>
          </a:p>
          <a:p>
            <a:pPr algn="r"/>
            <a:r>
              <a:rPr lang="fa-IR" sz="3200" dirty="0" smtClean="0"/>
              <a:t>ارزیابی اولیه تمامی بیماران بستری بر اساس حساسیت دارویی </a:t>
            </a:r>
          </a:p>
          <a:p>
            <a:pPr algn="r"/>
            <a:r>
              <a:rPr lang="fa-IR" sz="3200" dirty="0" smtClean="0"/>
              <a:t>کنترل مداوم وضعیت بیمار بعد از تجویز دارو وثبت در گزارش پرستاری</a:t>
            </a:r>
          </a:p>
          <a:p>
            <a:pPr algn="r"/>
            <a:r>
              <a:rPr lang="fa-IR" sz="3200" dirty="0" smtClean="0"/>
              <a:t>در دسترس بودن ترالی احیا</a:t>
            </a:r>
            <a:endParaRPr lang="en-US" sz="3200" dirty="0"/>
          </a:p>
        </p:txBody>
      </p:sp>
    </p:spTree>
    <p:extLst>
      <p:ext uri="{BB962C8B-B14F-4D97-AF65-F5344CB8AC3E}">
        <p14:creationId xmlns:p14="http://schemas.microsoft.com/office/powerpoint/2010/main" val="305016884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16846216"/>
              </p:ext>
            </p:extLst>
          </p:nvPr>
        </p:nvGraphicFramePr>
        <p:xfrm>
          <a:off x="1631504" y="692697"/>
          <a:ext cx="8856984" cy="5749781"/>
        </p:xfrm>
        <a:graphic>
          <a:graphicData uri="http://schemas.openxmlformats.org/drawingml/2006/table">
            <a:tbl>
              <a:tblPr rtl="1" firstRow="1" firstCol="1" bandRow="1">
                <a:tableStyleId>{5C22544A-7EE6-4342-B048-85BDC9FD1C3A}</a:tableStyleId>
              </a:tblPr>
              <a:tblGrid>
                <a:gridCol w="8856984"/>
              </a:tblGrid>
              <a:tr h="1776197">
                <a:tc>
                  <a:txBody>
                    <a:bodyPr/>
                    <a:lstStyle/>
                    <a:p>
                      <a:pPr marL="457200" indent="-457200" algn="r" rtl="1">
                        <a:lnSpc>
                          <a:spcPct val="107000"/>
                        </a:lnSpc>
                        <a:spcAft>
                          <a:spcPts val="0"/>
                        </a:spcAft>
                        <a:buFont typeface="Wingdings" panose="05000000000000000000" pitchFamily="2" charset="2"/>
                        <a:buChar char="v"/>
                      </a:pPr>
                      <a:r>
                        <a:rPr lang="ar-SA" sz="2800" dirty="0">
                          <a:solidFill>
                            <a:schemeClr val="tx1"/>
                          </a:solidFill>
                          <a:effectLst/>
                          <a:cs typeface="2  Nazanin" panose="00000400000000000000" pitchFamily="2" charset="-78"/>
                        </a:rPr>
                        <a:t>بیماران ارائه توضیحات و فرصت کافی جهت اخذ تصمیم گیری و مشارکت آن ها در نحوه تشخیص یا درمان توسط پزشک را تایید می نمایند.</a:t>
                      </a:r>
                      <a:endParaRPr lang="en-US" sz="28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2368263">
                <a:tc>
                  <a:txBody>
                    <a:bodyPr/>
                    <a:lstStyle/>
                    <a:p>
                      <a:pPr marL="457200" indent="-457200" algn="r" rtl="1">
                        <a:lnSpc>
                          <a:spcPct val="107000"/>
                        </a:lnSpc>
                        <a:spcAft>
                          <a:spcPts val="0"/>
                        </a:spcAft>
                        <a:buFont typeface="Wingdings" panose="05000000000000000000" pitchFamily="2" charset="2"/>
                        <a:buChar char="v"/>
                      </a:pPr>
                      <a:r>
                        <a:rPr lang="fa-IR" sz="2800" dirty="0">
                          <a:solidFill>
                            <a:schemeClr val="tx1"/>
                          </a:solidFill>
                          <a:effectLst/>
                          <a:cs typeface="2  Nazanin" panose="00000400000000000000" pitchFamily="2" charset="-78"/>
                        </a:rPr>
                        <a:t>قبل از </a:t>
                      </a:r>
                      <a:r>
                        <a:rPr lang="ar-SA" sz="2800" dirty="0">
                          <a:solidFill>
                            <a:schemeClr val="tx1"/>
                          </a:solidFill>
                          <a:effectLst/>
                          <a:cs typeface="2  Nazanin" panose="00000400000000000000" pitchFamily="2" charset="-78"/>
                        </a:rPr>
                        <a:t>اقدامات </a:t>
                      </a:r>
                      <a:r>
                        <a:rPr lang="ar-SA" sz="2800" dirty="0" smtClean="0">
                          <a:solidFill>
                            <a:schemeClr val="tx1"/>
                          </a:solidFill>
                          <a:effectLst/>
                          <a:cs typeface="2  Nazanin" panose="00000400000000000000" pitchFamily="2" charset="-78"/>
                        </a:rPr>
                        <a:t>تشیصی </a:t>
                      </a:r>
                      <a:r>
                        <a:rPr lang="ar-SA" sz="2800" dirty="0">
                          <a:solidFill>
                            <a:schemeClr val="tx1"/>
                          </a:solidFill>
                          <a:effectLst/>
                          <a:cs typeface="2  Nazanin" panose="00000400000000000000" pitchFamily="2" charset="-78"/>
                        </a:rPr>
                        <a:t>درمانی تهاجمی و نیمه تهاجمی و موارد شوک درمانی و پرتو درمانی و پرتو تشخیصی و شیمی درمانی و آنژیوگرافی و  بیهوشی و آرام بخشی متوسط و عمیق و استفاده از خون و فراورده های خونی رضایت آگاهانه اخذ می گردد.</a:t>
                      </a:r>
                      <a:endParaRPr lang="en-US" sz="28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1184131">
                <a:tc>
                  <a:txBody>
                    <a:bodyPr/>
                    <a:lstStyle/>
                    <a:p>
                      <a:pPr marL="457200" indent="-457200" algn="r" rtl="1">
                        <a:lnSpc>
                          <a:spcPct val="107000"/>
                        </a:lnSpc>
                        <a:spcAft>
                          <a:spcPts val="0"/>
                        </a:spcAft>
                        <a:buFont typeface="Wingdings" panose="05000000000000000000" pitchFamily="2" charset="2"/>
                        <a:buChar char="v"/>
                      </a:pPr>
                      <a:endParaRPr lang="en-US" sz="28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84369100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1504" y="1772816"/>
            <a:ext cx="8928992" cy="658642"/>
          </a:xfrm>
          <a:prstGeom prst="rect">
            <a:avLst/>
          </a:prstGeom>
        </p:spPr>
        <p:txBody>
          <a:bodyPr wrap="square">
            <a:spAutoFit/>
          </a:bodyPr>
          <a:lstStyle/>
          <a:p>
            <a:pPr algn="ctr" rtl="1">
              <a:lnSpc>
                <a:spcPct val="115000"/>
              </a:lnSpc>
              <a:spcAft>
                <a:spcPts val="0"/>
              </a:spcAft>
            </a:pPr>
            <a:r>
              <a:rPr lang="ar-SA" sz="3200" b="1" dirty="0">
                <a:solidFill>
                  <a:srgbClr val="FF0000"/>
                </a:solidFill>
                <a:cs typeface="2  Titr" panose="00000700000000000000" pitchFamily="2" charset="-78"/>
              </a:rPr>
              <a:t>تجهیزات ضروری</a:t>
            </a:r>
            <a:r>
              <a:rPr lang="fa-IR" sz="3200" b="1" dirty="0">
                <a:solidFill>
                  <a:srgbClr val="FF0000"/>
                </a:solidFill>
                <a:cs typeface="2  Titr" panose="00000700000000000000" pitchFamily="2" charset="-78"/>
              </a:rPr>
              <a:t> </a:t>
            </a:r>
            <a:endParaRPr lang="en-US" sz="3200" b="1" dirty="0">
              <a:solidFill>
                <a:srgbClr val="FF0000"/>
              </a:solidFill>
              <a:latin typeface="Calibri"/>
              <a:ea typeface="Times New Roman"/>
              <a:cs typeface="2  Titr" panose="00000700000000000000" pitchFamily="2" charset="-78"/>
            </a:endParaRPr>
          </a:p>
        </p:txBody>
      </p:sp>
    </p:spTree>
    <p:extLst>
      <p:ext uri="{BB962C8B-B14F-4D97-AF65-F5344CB8AC3E}">
        <p14:creationId xmlns:p14="http://schemas.microsoft.com/office/powerpoint/2010/main" val="190760161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33609449"/>
              </p:ext>
            </p:extLst>
          </p:nvPr>
        </p:nvGraphicFramePr>
        <p:xfrm>
          <a:off x="1524001" y="692696"/>
          <a:ext cx="9112987" cy="7044690"/>
        </p:xfrm>
        <a:graphic>
          <a:graphicData uri="http://schemas.openxmlformats.org/drawingml/2006/table">
            <a:tbl>
              <a:tblPr rtl="1" firstRow="1" firstCol="1" bandRow="1">
                <a:tableStyleId>{5C22544A-7EE6-4342-B048-85BDC9FD1C3A}</a:tableStyleId>
              </a:tblPr>
              <a:tblGrid>
                <a:gridCol w="9112987"/>
              </a:tblGrid>
              <a:tr h="2345404">
                <a:tc>
                  <a:txBody>
                    <a:bodyPr/>
                    <a:lstStyle/>
                    <a:p>
                      <a:pPr marL="571500" indent="-571500" algn="r" rtl="1">
                        <a:lnSpc>
                          <a:spcPct val="107000"/>
                        </a:lnSpc>
                        <a:spcAft>
                          <a:spcPts val="0"/>
                        </a:spcAft>
                        <a:buFont typeface="Wingdings" panose="05000000000000000000" pitchFamily="2" charset="2"/>
                        <a:buChar char="v"/>
                      </a:pPr>
                      <a:r>
                        <a:rPr lang="fa-IR" sz="3600" dirty="0">
                          <a:solidFill>
                            <a:schemeClr val="tx1"/>
                          </a:solidFill>
                          <a:effectLst/>
                          <a:cs typeface="2  Nazanin" panose="00000400000000000000" pitchFamily="2" charset="-78"/>
                        </a:rPr>
                        <a:t>فهرست تجهیزات پزشکی ضروری مورد نیاز بخش ها / واحدها</a:t>
                      </a:r>
                      <a:r>
                        <a:rPr lang="ar-SA" sz="3600" dirty="0">
                          <a:solidFill>
                            <a:schemeClr val="tx1"/>
                          </a:solidFill>
                          <a:effectLst/>
                          <a:cs typeface="2  Nazanin" panose="00000400000000000000" pitchFamily="2" charset="-78"/>
                        </a:rPr>
                        <a:t> توسط مسئولان واحدها/ بخش ها تعیین شده است.</a:t>
                      </a:r>
                      <a:endParaRPr lang="en-US" sz="36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1563602">
                <a:tc>
                  <a:txBody>
                    <a:bodyPr/>
                    <a:lstStyle/>
                    <a:p>
                      <a:pPr marL="571500" indent="-571500" algn="r" rtl="1">
                        <a:lnSpc>
                          <a:spcPct val="107000"/>
                        </a:lnSpc>
                        <a:spcAft>
                          <a:spcPts val="0"/>
                        </a:spcAft>
                        <a:buFont typeface="Wingdings" panose="05000000000000000000" pitchFamily="2" charset="2"/>
                        <a:buChar char="v"/>
                      </a:pPr>
                      <a:r>
                        <a:rPr lang="fa-IR" sz="3600" dirty="0">
                          <a:solidFill>
                            <a:schemeClr val="tx1"/>
                          </a:solidFill>
                          <a:effectLst/>
                          <a:cs typeface="2  Nazanin" panose="00000400000000000000" pitchFamily="2" charset="-78"/>
                        </a:rPr>
                        <a:t>فهرست تجهیزات پزشکی ضروری مورد نیاز بخش ها / واحدها</a:t>
                      </a:r>
                      <a:r>
                        <a:rPr lang="ar-SA" sz="3600" dirty="0">
                          <a:solidFill>
                            <a:schemeClr val="tx1"/>
                          </a:solidFill>
                          <a:effectLst/>
                          <a:cs typeface="2  Nazanin" panose="00000400000000000000" pitchFamily="2" charset="-78"/>
                        </a:rPr>
                        <a:t> توسط مهندسی تجهیزات پزشکی تایید شده است.</a:t>
                      </a:r>
                      <a:endParaRPr lang="en-US" sz="36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1563602">
                <a:tc>
                  <a:txBody>
                    <a:bodyPr/>
                    <a:lstStyle/>
                    <a:p>
                      <a:pPr marL="571500" indent="-571500" algn="r" rtl="1">
                        <a:lnSpc>
                          <a:spcPct val="107000"/>
                        </a:lnSpc>
                        <a:spcAft>
                          <a:spcPts val="0"/>
                        </a:spcAft>
                        <a:buFont typeface="Wingdings" panose="05000000000000000000" pitchFamily="2" charset="2"/>
                        <a:buChar char="v"/>
                      </a:pPr>
                      <a:r>
                        <a:rPr lang="fa-IR" sz="3600" dirty="0">
                          <a:solidFill>
                            <a:schemeClr val="tx1"/>
                          </a:solidFill>
                          <a:effectLst/>
                          <a:cs typeface="2  Nazanin" panose="00000400000000000000" pitchFamily="2" charset="-78"/>
                        </a:rPr>
                        <a:t>بخش های پشتیبان در فهرست تجهیزات ضروری بخش ها / واحدها تعیین شده است</a:t>
                      </a:r>
                      <a:r>
                        <a:rPr lang="fa-IR" sz="3600" dirty="0" smtClean="0">
                          <a:solidFill>
                            <a:schemeClr val="tx1"/>
                          </a:solidFill>
                          <a:effectLst/>
                          <a:cs typeface="2  Nazanin" panose="00000400000000000000" pitchFamily="2" charset="-78"/>
                        </a:rPr>
                        <a:t>. (بغیر از بخش های ویژه</a:t>
                      </a:r>
                      <a:r>
                        <a:rPr lang="fa-IR" sz="3600" baseline="0" dirty="0" smtClean="0">
                          <a:solidFill>
                            <a:schemeClr val="tx1"/>
                          </a:solidFill>
                          <a:effectLst/>
                          <a:cs typeface="2  Nazanin" panose="00000400000000000000" pitchFamily="2" charset="-78"/>
                        </a:rPr>
                        <a:t> و اورژانس)</a:t>
                      </a:r>
                      <a:endParaRPr lang="en-US" sz="36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23256247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8282" y="1142984"/>
            <a:ext cx="8286808" cy="3539430"/>
          </a:xfrm>
          <a:prstGeom prst="rect">
            <a:avLst/>
          </a:prstGeom>
        </p:spPr>
        <p:txBody>
          <a:bodyPr wrap="square">
            <a:spAutoFit/>
          </a:bodyPr>
          <a:lstStyle/>
          <a:p>
            <a:pPr algn="ctr" rtl="1"/>
            <a:r>
              <a:rPr lang="ar-SA" sz="3200" b="1" dirty="0">
                <a:solidFill>
                  <a:srgbClr val="FF0000"/>
                </a:solidFill>
                <a:cs typeface="2  Titr" panose="00000700000000000000" pitchFamily="2" charset="-78"/>
              </a:rPr>
              <a:t>قبل از انجام هرگونه پروسیجر درمانی و به ویژه گروه های در معرض خطر من جمله نوزادان ، بیماران دچار اختلالات هوشیاری و یا سالمندان </a:t>
            </a:r>
            <a:r>
              <a:rPr lang="fa-IR" sz="3200" b="1" dirty="0">
                <a:solidFill>
                  <a:srgbClr val="FF0000"/>
                </a:solidFill>
                <a:cs typeface="2  Titr" panose="00000700000000000000" pitchFamily="2" charset="-78"/>
              </a:rPr>
              <a:t>شناسایی بیماران </a:t>
            </a:r>
            <a:r>
              <a:rPr lang="ar-SA" sz="3200" b="1" dirty="0">
                <a:solidFill>
                  <a:srgbClr val="FF0000"/>
                </a:solidFill>
                <a:cs typeface="2  Titr" panose="00000700000000000000" pitchFamily="2" charset="-78"/>
              </a:rPr>
              <a:t>حداقل با دو شناسه شامل نام و نام خانوادگی و تاریخ تولد </a:t>
            </a:r>
            <a:r>
              <a:rPr lang="fa-IR" sz="3200" b="1" dirty="0">
                <a:solidFill>
                  <a:srgbClr val="FF0000"/>
                </a:solidFill>
                <a:cs typeface="2  Titr" panose="00000700000000000000" pitchFamily="2" charset="-78"/>
              </a:rPr>
              <a:t>انجام می گردد</a:t>
            </a:r>
            <a:r>
              <a:rPr lang="fa-IR" sz="3200" b="1" dirty="0"/>
              <a:t>.</a:t>
            </a:r>
            <a:endParaRPr lang="fa-IR" sz="32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79040797"/>
              </p:ext>
            </p:extLst>
          </p:nvPr>
        </p:nvGraphicFramePr>
        <p:xfrm>
          <a:off x="1631504" y="627549"/>
          <a:ext cx="9036496" cy="7827645"/>
        </p:xfrm>
        <a:graphic>
          <a:graphicData uri="http://schemas.openxmlformats.org/drawingml/2006/table">
            <a:tbl>
              <a:tblPr rtl="1" firstRow="1" firstCol="1" bandRow="1">
                <a:tableStyleId>{5C22544A-7EE6-4342-B048-85BDC9FD1C3A}</a:tableStyleId>
              </a:tblPr>
              <a:tblGrid>
                <a:gridCol w="9036496"/>
              </a:tblGrid>
              <a:tr h="2186299">
                <a:tc>
                  <a:txBody>
                    <a:bodyPr/>
                    <a:lstStyle/>
                    <a:p>
                      <a:pPr marL="457200" indent="-457200" algn="r" rtl="1">
                        <a:lnSpc>
                          <a:spcPct val="107000"/>
                        </a:lnSpc>
                        <a:spcAft>
                          <a:spcPts val="0"/>
                        </a:spcAft>
                        <a:buFont typeface="Wingdings" panose="05000000000000000000" pitchFamily="2" charset="2"/>
                        <a:buChar char="v"/>
                      </a:pPr>
                      <a:r>
                        <a:rPr lang="ar-SA" sz="3200" dirty="0">
                          <a:solidFill>
                            <a:schemeClr val="tx1"/>
                          </a:solidFill>
                          <a:effectLst/>
                          <a:cs typeface="2  Nazanin" panose="00000400000000000000" pitchFamily="2" charset="-78"/>
                        </a:rPr>
                        <a:t>کارکنان از نحوه شناسایی صحیح بیماران و گروه های پرخطر (سالمندان، بیماران کاهش سطح هوشیاری، نوزادان و ...) در زمان ارائه خدمات درمانی ، تشخیصی و مراقبتی آگاهی دارند و سوابق آموزشی موجود می باشد.</a:t>
                      </a:r>
                      <a:endParaRPr lang="en-US" sz="32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1093149">
                <a:tc>
                  <a:txBody>
                    <a:bodyPr/>
                    <a:lstStyle/>
                    <a:p>
                      <a:pPr marL="457200" indent="-457200" algn="r" rtl="1">
                        <a:lnSpc>
                          <a:spcPct val="107000"/>
                        </a:lnSpc>
                        <a:spcAft>
                          <a:spcPts val="0"/>
                        </a:spcAft>
                        <a:buFont typeface="Wingdings" panose="05000000000000000000" pitchFamily="2" charset="2"/>
                        <a:buChar char="v"/>
                      </a:pPr>
                      <a:r>
                        <a:rPr lang="ar-SA" sz="3200" dirty="0">
                          <a:solidFill>
                            <a:schemeClr val="tx1"/>
                          </a:solidFill>
                          <a:effectLst/>
                          <a:cs typeface="2  Nazanin" panose="00000400000000000000" pitchFamily="2" charset="-78"/>
                        </a:rPr>
                        <a:t>حداقل دو شناسه معین بر اساس دستورالعمل ابلاغی جهت شناسایی صحیح بیماران تعیین شده است.</a:t>
                      </a:r>
                      <a:endParaRPr lang="en-US" sz="32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2186299">
                <a:tc>
                  <a:txBody>
                    <a:bodyPr/>
                    <a:lstStyle/>
                    <a:p>
                      <a:pPr marL="457200" indent="-457200" algn="r" rtl="1">
                        <a:lnSpc>
                          <a:spcPct val="107000"/>
                        </a:lnSpc>
                        <a:spcAft>
                          <a:spcPts val="0"/>
                        </a:spcAft>
                        <a:buFont typeface="Wingdings" panose="05000000000000000000" pitchFamily="2" charset="2"/>
                        <a:buChar char="v"/>
                      </a:pPr>
                      <a:r>
                        <a:rPr lang="ar-SA" sz="3200" dirty="0">
                          <a:solidFill>
                            <a:schemeClr val="tx1"/>
                          </a:solidFill>
                          <a:effectLst/>
                          <a:cs typeface="2  Nazanin" panose="00000400000000000000" pitchFamily="2" charset="-78"/>
                        </a:rPr>
                        <a:t>شناسایی صحیح بیماران در زمان ارائه خدمات درمانی ، تشخیصی و مراقبتی توسط کارکنان بالینی با استفاده از دستبند شناسایی انجام می گردد و از شماره تخت یا اتاق استفاده نمی شود.</a:t>
                      </a:r>
                      <a:endParaRPr lang="en-US" sz="32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12673563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38280584"/>
              </p:ext>
            </p:extLst>
          </p:nvPr>
        </p:nvGraphicFramePr>
        <p:xfrm>
          <a:off x="1524000" y="620688"/>
          <a:ext cx="9036496" cy="6191828"/>
        </p:xfrm>
        <a:graphic>
          <a:graphicData uri="http://schemas.openxmlformats.org/drawingml/2006/table">
            <a:tbl>
              <a:tblPr rtl="1" firstRow="1" firstCol="1" bandRow="1">
                <a:tableStyleId>{5C22544A-7EE6-4342-B048-85BDC9FD1C3A}</a:tableStyleId>
              </a:tblPr>
              <a:tblGrid>
                <a:gridCol w="9036496"/>
              </a:tblGrid>
              <a:tr h="1368152">
                <a:tc>
                  <a:txBody>
                    <a:bodyPr/>
                    <a:lstStyle/>
                    <a:p>
                      <a:pPr marL="457200" indent="-457200" algn="r" rtl="1">
                        <a:lnSpc>
                          <a:spcPct val="107000"/>
                        </a:lnSpc>
                        <a:spcAft>
                          <a:spcPts val="0"/>
                        </a:spcAft>
                        <a:buFont typeface="Wingdings" panose="05000000000000000000" pitchFamily="2" charset="2"/>
                        <a:buChar char="v"/>
                      </a:pPr>
                      <a:endParaRPr lang="en-US" sz="32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1368152">
                <a:tc>
                  <a:txBody>
                    <a:bodyPr/>
                    <a:lstStyle/>
                    <a:p>
                      <a:pPr marL="457200" indent="-457200" algn="r" rtl="1">
                        <a:lnSpc>
                          <a:spcPct val="107000"/>
                        </a:lnSpc>
                        <a:spcAft>
                          <a:spcPts val="0"/>
                        </a:spcAft>
                        <a:buFont typeface="Wingdings" panose="05000000000000000000" pitchFamily="2" charset="2"/>
                        <a:buChar char="v"/>
                      </a:pPr>
                      <a:r>
                        <a:rPr lang="ar-SA" sz="3200" dirty="0">
                          <a:solidFill>
                            <a:schemeClr val="tx1"/>
                          </a:solidFill>
                          <a:effectLst/>
                          <a:cs typeface="2  Nazanin" panose="00000400000000000000" pitchFamily="2" charset="-78"/>
                        </a:rPr>
                        <a:t>در تابلو بالای سر بیماران فقط نام پزشک و پرستار ثبت شده است.</a:t>
                      </a:r>
                      <a:endParaRPr lang="en-US" sz="32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1368152">
                <a:tc>
                  <a:txBody>
                    <a:bodyPr/>
                    <a:lstStyle/>
                    <a:p>
                      <a:pPr marL="457200" indent="-457200" algn="r" rtl="1">
                        <a:lnSpc>
                          <a:spcPct val="107000"/>
                        </a:lnSpc>
                        <a:spcAft>
                          <a:spcPts val="0"/>
                        </a:spcAft>
                        <a:buFont typeface="Wingdings" panose="05000000000000000000" pitchFamily="2" charset="2"/>
                        <a:buChar char="v"/>
                      </a:pPr>
                      <a:r>
                        <a:rPr lang="ar-SA" sz="3200" dirty="0">
                          <a:solidFill>
                            <a:schemeClr val="tx1"/>
                          </a:solidFill>
                          <a:effectLst/>
                          <a:cs typeface="2  Nazanin" panose="00000400000000000000" pitchFamily="2" charset="-78"/>
                        </a:rPr>
                        <a:t>در صورتی که بیمار دارای اسامی مشابه باشد از شناسه نام پدر و اتیکت "هشدار بیمار دارای اسامی مشابه" استفاده می شود.</a:t>
                      </a:r>
                      <a:endParaRPr lang="en-US" sz="32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1368152">
                <a:tc>
                  <a:txBody>
                    <a:bodyPr/>
                    <a:lstStyle/>
                    <a:p>
                      <a:pPr marL="457200" indent="-457200" algn="r" rtl="1">
                        <a:lnSpc>
                          <a:spcPct val="107000"/>
                        </a:lnSpc>
                        <a:spcAft>
                          <a:spcPts val="0"/>
                        </a:spcAft>
                        <a:buFont typeface="Wingdings" panose="05000000000000000000" pitchFamily="2" charset="2"/>
                        <a:buChar char="v"/>
                      </a:pPr>
                      <a:r>
                        <a:rPr lang="ar-SA" sz="3200" dirty="0">
                          <a:solidFill>
                            <a:schemeClr val="tx1"/>
                          </a:solidFill>
                          <a:effectLst/>
                          <a:cs typeface="2  Nazanin" panose="00000400000000000000" pitchFamily="2" charset="-78"/>
                        </a:rPr>
                        <a:t>تابلو مشخصات بیماران در استیشن پرستاری و در راهرو وجود ندارد.</a:t>
                      </a:r>
                      <a:endParaRPr lang="en-US" sz="32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10470000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24034" y="1500174"/>
            <a:ext cx="8215370" cy="2308324"/>
          </a:xfrm>
          <a:prstGeom prst="rect">
            <a:avLst/>
          </a:prstGeom>
        </p:spPr>
        <p:txBody>
          <a:bodyPr wrap="square">
            <a:spAutoFit/>
          </a:bodyPr>
          <a:lstStyle/>
          <a:p>
            <a:pPr algn="ctr" rtl="1"/>
            <a:r>
              <a:rPr lang="ar-SA" sz="3600" b="1" dirty="0">
                <a:solidFill>
                  <a:srgbClr val="FF0000"/>
                </a:solidFill>
                <a:cs typeface="2  Titr" panose="00000700000000000000" pitchFamily="2" charset="-78"/>
              </a:rPr>
              <a:t>بیمارستان به منظور اعلام اضطراری نتایج حیاتی آزمایش ها ، کانال های ارتباطی همواره آزاد پیش بینی کرده است .</a:t>
            </a:r>
            <a:endParaRPr lang="fa-IR" sz="36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12086855"/>
              </p:ext>
            </p:extLst>
          </p:nvPr>
        </p:nvGraphicFramePr>
        <p:xfrm>
          <a:off x="1703512" y="548680"/>
          <a:ext cx="8650514" cy="9393174"/>
        </p:xfrm>
        <a:graphic>
          <a:graphicData uri="http://schemas.openxmlformats.org/drawingml/2006/table">
            <a:tbl>
              <a:tblPr rtl="1" firstRow="1" firstCol="1" bandRow="1">
                <a:tableStyleId>{5C22544A-7EE6-4342-B048-85BDC9FD1C3A}</a:tableStyleId>
              </a:tblPr>
              <a:tblGrid>
                <a:gridCol w="8650514"/>
              </a:tblGrid>
              <a:tr h="1619535">
                <a:tc>
                  <a:txBody>
                    <a:bodyPr/>
                    <a:lstStyle/>
                    <a:p>
                      <a:pPr marL="457200" indent="-457200" algn="r" rtl="1">
                        <a:lnSpc>
                          <a:spcPct val="107000"/>
                        </a:lnSpc>
                        <a:spcAft>
                          <a:spcPts val="0"/>
                        </a:spcAft>
                        <a:buFont typeface="Wingdings" panose="05000000000000000000" pitchFamily="2" charset="2"/>
                        <a:buChar char="v"/>
                      </a:pPr>
                      <a:r>
                        <a:rPr lang="ar-SA" sz="3200" b="1" dirty="0">
                          <a:solidFill>
                            <a:schemeClr val="tx1"/>
                          </a:solidFill>
                          <a:effectLst/>
                          <a:cs typeface="2  Nazanin" panose="00000400000000000000" pitchFamily="2" charset="-78"/>
                        </a:rPr>
                        <a:t>لیست مقادیر بحرانی پاراکلینیک ( آزمایشگاه، رادیولوژی ، سونوگرافی و... ) با مشارکت پزشکان متخصص تدوین و در اختیار بخش ها قرارداده شده است.</a:t>
                      </a:r>
                      <a:endParaRPr lang="en-US" sz="3200" b="1"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1619535">
                <a:tc>
                  <a:txBody>
                    <a:bodyPr/>
                    <a:lstStyle/>
                    <a:p>
                      <a:pPr marL="457200" indent="-457200" algn="r" rtl="1">
                        <a:lnSpc>
                          <a:spcPct val="107000"/>
                        </a:lnSpc>
                        <a:spcAft>
                          <a:spcPts val="0"/>
                        </a:spcAft>
                        <a:buFont typeface="Wingdings" panose="05000000000000000000" pitchFamily="2" charset="2"/>
                        <a:buChar char="v"/>
                      </a:pPr>
                      <a:r>
                        <a:rPr lang="ar-SA" sz="3200" b="1" dirty="0">
                          <a:solidFill>
                            <a:schemeClr val="tx1"/>
                          </a:solidFill>
                          <a:effectLst/>
                          <a:cs typeface="2  Nazanin" panose="00000400000000000000" pitchFamily="2" charset="-78"/>
                        </a:rPr>
                        <a:t>کلیه کارکنان از اعلام اضطراری مقادیر بحرانی و نحوه اطلاع رسانی و قوانین مربوطه آگاهی داشته و سوابق آموزشی موجود می باشد.</a:t>
                      </a:r>
                      <a:endParaRPr lang="en-US" sz="3200" b="1"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1079690">
                <a:tc>
                  <a:txBody>
                    <a:bodyPr/>
                    <a:lstStyle/>
                    <a:p>
                      <a:pPr marL="457200" indent="-457200" algn="r" rtl="1">
                        <a:lnSpc>
                          <a:spcPct val="107000"/>
                        </a:lnSpc>
                        <a:spcAft>
                          <a:spcPts val="0"/>
                        </a:spcAft>
                        <a:buFont typeface="Wingdings" panose="05000000000000000000" pitchFamily="2" charset="2"/>
                        <a:buChar char="v"/>
                      </a:pPr>
                      <a:r>
                        <a:rPr lang="ar-SA" sz="3200" b="1">
                          <a:solidFill>
                            <a:schemeClr val="tx1"/>
                          </a:solidFill>
                          <a:effectLst/>
                          <a:cs typeface="2  Nazanin" panose="00000400000000000000" pitchFamily="2" charset="-78"/>
                        </a:rPr>
                        <a:t>انطباق عملکرد کارکنان با استاندارد مربوطه بصورت مستمر پایش و اندازگیری می شود. </a:t>
                      </a:r>
                      <a:endParaRPr lang="en-US" sz="3200" b="1">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1079690">
                <a:tc>
                  <a:txBody>
                    <a:bodyPr/>
                    <a:lstStyle/>
                    <a:p>
                      <a:pPr marL="457200" indent="-457200" algn="r" rtl="1">
                        <a:lnSpc>
                          <a:spcPct val="107000"/>
                        </a:lnSpc>
                        <a:spcAft>
                          <a:spcPts val="0"/>
                        </a:spcAft>
                        <a:buFont typeface="Wingdings" panose="05000000000000000000" pitchFamily="2" charset="2"/>
                        <a:buChar char="v"/>
                      </a:pPr>
                      <a:r>
                        <a:rPr lang="ar-SA" sz="3200" b="1">
                          <a:solidFill>
                            <a:schemeClr val="tx1"/>
                          </a:solidFill>
                          <a:effectLst/>
                          <a:cs typeface="2  Nazanin" panose="00000400000000000000" pitchFamily="2" charset="-78"/>
                        </a:rPr>
                        <a:t>دفاتر ثبت نتایج بحرانی در کلیه بخش ها و آزمایشگاه موجود و مستندات منطبق می باشد.</a:t>
                      </a:r>
                      <a:endParaRPr lang="en-US" sz="3200" b="1">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1079690">
                <a:tc>
                  <a:txBody>
                    <a:bodyPr/>
                    <a:lstStyle/>
                    <a:p>
                      <a:pPr marL="457200" indent="-457200" algn="r" rtl="1">
                        <a:lnSpc>
                          <a:spcPct val="107000"/>
                        </a:lnSpc>
                        <a:spcAft>
                          <a:spcPts val="0"/>
                        </a:spcAft>
                        <a:buFont typeface="Wingdings" panose="05000000000000000000" pitchFamily="2" charset="2"/>
                        <a:buChar char="v"/>
                      </a:pPr>
                      <a:r>
                        <a:rPr lang="ar-SA" sz="3200" b="1" dirty="0">
                          <a:solidFill>
                            <a:schemeClr val="tx1"/>
                          </a:solidFill>
                          <a:effectLst/>
                          <a:cs typeface="2  Nazanin" panose="00000400000000000000" pitchFamily="2" charset="-78"/>
                        </a:rPr>
                        <a:t>کانال ارتباطی آزاد جهت اطلاع رسانی مقادیر بحرانی پیش بینی شده است.</a:t>
                      </a:r>
                      <a:endParaRPr lang="en-US" sz="3200" b="1"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29829891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8348" y="2357430"/>
            <a:ext cx="7643866" cy="1569660"/>
          </a:xfrm>
          <a:prstGeom prst="rect">
            <a:avLst/>
          </a:prstGeom>
        </p:spPr>
        <p:txBody>
          <a:bodyPr wrap="square">
            <a:spAutoFit/>
          </a:bodyPr>
          <a:lstStyle/>
          <a:p>
            <a:pPr algn="ctr" rtl="1"/>
            <a:r>
              <a:rPr lang="ar-SA" sz="3200" dirty="0">
                <a:solidFill>
                  <a:srgbClr val="FF0000"/>
                </a:solidFill>
                <a:cs typeface="2  Titr" panose="00000700000000000000" pitchFamily="2" charset="-78"/>
              </a:rPr>
              <a:t>دستورالعمل ابلاغی جراحی ایمن برای اعمال جراحی در اتاق عمل پیاده سازی می گردد.</a:t>
            </a:r>
            <a:endParaRPr lang="fa-IR"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تعریف خطا های پزشکی</a:t>
            </a:r>
            <a:endParaRPr lang="en-US" dirty="0"/>
          </a:p>
        </p:txBody>
      </p:sp>
      <p:sp>
        <p:nvSpPr>
          <p:cNvPr id="3" name="Content Placeholder 2"/>
          <p:cNvSpPr>
            <a:spLocks noGrp="1"/>
          </p:cNvSpPr>
          <p:nvPr>
            <p:ph idx="1"/>
          </p:nvPr>
        </p:nvSpPr>
        <p:spPr>
          <a:xfrm>
            <a:off x="1117600" y="1417638"/>
            <a:ext cx="9956800" cy="4678362"/>
          </a:xfrm>
        </p:spPr>
        <p:txBody>
          <a:bodyPr/>
          <a:lstStyle/>
          <a:p>
            <a:pPr algn="r"/>
            <a:r>
              <a:rPr lang="fa-IR" sz="2800" dirty="0"/>
              <a:t>قصور خدمت یا </a:t>
            </a:r>
            <a:r>
              <a:rPr lang="fa-IR" sz="2800" dirty="0" smtClean="0"/>
              <a:t>ارتکاب </a:t>
            </a:r>
            <a:r>
              <a:rPr lang="fa-IR" sz="2800" dirty="0"/>
              <a:t>عمل اشتباه در برنامه ریزی یا اجرا که به طور بالفعل یا بالقوه باعث یک نتیجه ناخواسته می شود.</a:t>
            </a:r>
          </a:p>
          <a:p>
            <a:pPr algn="r"/>
            <a:r>
              <a:rPr lang="fa-IR" sz="2800" dirty="0"/>
              <a:t> اين تعریف به طور مشخص حیطه های کليدی علل خطا </a:t>
            </a:r>
            <a:r>
              <a:rPr lang="fa-IR" sz="2800" dirty="0" smtClean="0"/>
              <a:t>،قصور </a:t>
            </a:r>
            <a:r>
              <a:rPr lang="fa-IR" sz="2800" dirty="0"/>
              <a:t>یا </a:t>
            </a:r>
            <a:r>
              <a:rPr lang="fa-IR" sz="2800" dirty="0" smtClean="0"/>
              <a:t>ارتکاب</a:t>
            </a:r>
            <a:r>
              <a:rPr lang="fa-IR" sz="2800" dirty="0"/>
              <a:t>، برنامه ریزی و اجرا </a:t>
            </a:r>
            <a:r>
              <a:rPr lang="fa-IR" sz="2800" dirty="0" smtClean="0"/>
              <a:t>را </a:t>
            </a:r>
            <a:r>
              <a:rPr lang="fa-IR" sz="2800" dirty="0"/>
              <a:t>در بر می گیرد</a:t>
            </a:r>
            <a:r>
              <a:rPr lang="fa-IR" sz="2800" dirty="0" smtClean="0"/>
              <a:t>.</a:t>
            </a:r>
          </a:p>
          <a:p>
            <a:pPr algn="r"/>
            <a:r>
              <a:rPr lang="fa-IR" sz="2800" dirty="0" smtClean="0"/>
              <a:t>  </a:t>
            </a:r>
            <a:r>
              <a:rPr lang="fa-IR" sz="2800" dirty="0"/>
              <a:t>خطای پزشکی ) </a:t>
            </a:r>
            <a:r>
              <a:rPr lang="en-US" sz="2800" dirty="0"/>
              <a:t>Medical Error )</a:t>
            </a:r>
          </a:p>
          <a:p>
            <a:pPr algn="r"/>
            <a:r>
              <a:rPr lang="fa-IR" sz="2800" dirty="0"/>
              <a:t> هر نوع خطایی که در فرایند ارائه مراقبت سلامت رخ دهد، چه باعث صدمه و آسیب به بیمار گردد و چه هیچ آسیبی در پی نداشته باشد.</a:t>
            </a:r>
            <a:endParaRPr lang="en-US" sz="2800" dirty="0"/>
          </a:p>
        </p:txBody>
      </p:sp>
      <p:pic>
        <p:nvPicPr>
          <p:cNvPr id="4" name="Picture 2" descr="Image result for no blame culture"/>
          <p:cNvPicPr>
            <a:picLocks noChangeAspect="1" noChangeArrowheads="1"/>
          </p:cNvPicPr>
          <p:nvPr/>
        </p:nvPicPr>
        <p:blipFill>
          <a:blip r:embed="rId2" cstate="print"/>
          <a:srcRect/>
          <a:stretch>
            <a:fillRect/>
          </a:stretch>
        </p:blipFill>
        <p:spPr bwMode="auto">
          <a:xfrm>
            <a:off x="335360" y="4725144"/>
            <a:ext cx="3752048" cy="2246260"/>
          </a:xfrm>
          <a:prstGeom prst="rect">
            <a:avLst/>
          </a:prstGeom>
          <a:noFill/>
        </p:spPr>
      </p:pic>
    </p:spTree>
    <p:extLst>
      <p:ext uri="{BB962C8B-B14F-4D97-AF65-F5344CB8AC3E}">
        <p14:creationId xmlns:p14="http://schemas.microsoft.com/office/powerpoint/2010/main" val="124421356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14457157"/>
              </p:ext>
            </p:extLst>
          </p:nvPr>
        </p:nvGraphicFramePr>
        <p:xfrm>
          <a:off x="1631504" y="764704"/>
          <a:ext cx="8928992" cy="5870576"/>
        </p:xfrm>
        <a:graphic>
          <a:graphicData uri="http://schemas.openxmlformats.org/drawingml/2006/table">
            <a:tbl>
              <a:tblPr rtl="1" firstRow="1" firstCol="1" bandRow="1">
                <a:tableStyleId>{5C22544A-7EE6-4342-B048-85BDC9FD1C3A}</a:tableStyleId>
              </a:tblPr>
              <a:tblGrid>
                <a:gridCol w="8928992"/>
              </a:tblGrid>
              <a:tr h="2283683">
                <a:tc>
                  <a:txBody>
                    <a:bodyPr/>
                    <a:lstStyle/>
                    <a:p>
                      <a:pPr marL="571500" indent="-571500" algn="r" rtl="1">
                        <a:lnSpc>
                          <a:spcPct val="107000"/>
                        </a:lnSpc>
                        <a:spcAft>
                          <a:spcPts val="0"/>
                        </a:spcAft>
                        <a:buFont typeface="Wingdings" panose="05000000000000000000" pitchFamily="2" charset="2"/>
                        <a:buChar char="v"/>
                      </a:pPr>
                      <a:r>
                        <a:rPr lang="fa-IR" sz="3600" dirty="0">
                          <a:solidFill>
                            <a:schemeClr val="tx1"/>
                          </a:solidFill>
                          <a:effectLst/>
                          <a:cs typeface="2  Nazanin" panose="00000400000000000000" pitchFamily="2" charset="-78"/>
                        </a:rPr>
                        <a:t>کلیه کارکنان جراحی و بیهوشی از دستورالعمل جراحی ایمن آگاهی و سوابق آموزشی موجود می باشد.</a:t>
                      </a:r>
                      <a:endParaRPr lang="en-US" sz="36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1522455">
                <a:tc>
                  <a:txBody>
                    <a:bodyPr/>
                    <a:lstStyle/>
                    <a:p>
                      <a:pPr marL="571500" indent="-571500" algn="r" rtl="1">
                        <a:lnSpc>
                          <a:spcPct val="107000"/>
                        </a:lnSpc>
                        <a:spcAft>
                          <a:spcPts val="0"/>
                        </a:spcAft>
                        <a:buFont typeface="Wingdings" panose="05000000000000000000" pitchFamily="2" charset="2"/>
                        <a:buChar char="v"/>
                      </a:pPr>
                      <a:r>
                        <a:rPr lang="ar-SA" sz="3600" dirty="0">
                          <a:solidFill>
                            <a:schemeClr val="tx1"/>
                          </a:solidFill>
                          <a:effectLst/>
                          <a:cs typeface="2  Nazanin" panose="00000400000000000000" pitchFamily="2" charset="-78"/>
                        </a:rPr>
                        <a:t>عملکرد کارکنان جراحی و بیهوشی منطبق با دستورالعمل جراحی ایمن می باشد.</a:t>
                      </a:r>
                      <a:endParaRPr lang="en-US" sz="36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1522455">
                <a:tc>
                  <a:txBody>
                    <a:bodyPr/>
                    <a:lstStyle/>
                    <a:p>
                      <a:pPr marL="571500" indent="-571500" algn="r" rtl="1">
                        <a:lnSpc>
                          <a:spcPct val="107000"/>
                        </a:lnSpc>
                        <a:spcAft>
                          <a:spcPts val="0"/>
                        </a:spcAft>
                        <a:buFont typeface="Wingdings" panose="05000000000000000000" pitchFamily="2" charset="2"/>
                        <a:buChar char="v"/>
                      </a:pPr>
                      <a:r>
                        <a:rPr lang="ar-SA" sz="3600" dirty="0">
                          <a:solidFill>
                            <a:schemeClr val="tx1"/>
                          </a:solidFill>
                          <a:effectLst/>
                          <a:cs typeface="2  Nazanin" panose="00000400000000000000" pitchFamily="2" charset="-78"/>
                        </a:rPr>
                        <a:t>انطباق عملکرد کارکنان با استاندارد مربوطه بصورت مستمر پایش و اندازگیری می شود.</a:t>
                      </a:r>
                      <a:endParaRPr lang="en-US" sz="36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29925110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520" y="1700808"/>
            <a:ext cx="8424936" cy="2357568"/>
          </a:xfrm>
          <a:prstGeom prst="rect">
            <a:avLst/>
          </a:prstGeom>
          <a:solidFill>
            <a:schemeClr val="bg1"/>
          </a:solidFill>
        </p:spPr>
        <p:txBody>
          <a:bodyPr wrap="square">
            <a:spAutoFit/>
          </a:bodyPr>
          <a:lstStyle/>
          <a:p>
            <a:pPr algn="ctr" rtl="1">
              <a:lnSpc>
                <a:spcPct val="115000"/>
              </a:lnSpc>
              <a:spcAft>
                <a:spcPts val="0"/>
              </a:spcAft>
            </a:pPr>
            <a:r>
              <a:rPr lang="ar-SA" sz="3200" b="1" dirty="0">
                <a:solidFill>
                  <a:srgbClr val="FF0000"/>
                </a:solidFill>
                <a:cs typeface="2  Titr" panose="00000700000000000000" pitchFamily="2" charset="-78"/>
              </a:rPr>
              <a:t>بیمارستان تمیزی ، ضدعفونی و استریلیزاسیون مناسب کلیه تجهیزات را با تاکید خاص بر واحدها پرخطر تضمین می نماید .</a:t>
            </a:r>
            <a:endParaRPr lang="en-US" sz="3200" b="1" dirty="0">
              <a:solidFill>
                <a:srgbClr val="FF0000"/>
              </a:solidFill>
              <a:latin typeface="Calibri"/>
              <a:ea typeface="Times New Roman"/>
              <a:cs typeface="2  Titr" panose="00000700000000000000" pitchFamily="2" charset="-78"/>
            </a:endParaRPr>
          </a:p>
        </p:txBody>
      </p:sp>
    </p:spTree>
    <p:extLst>
      <p:ext uri="{BB962C8B-B14F-4D97-AF65-F5344CB8AC3E}">
        <p14:creationId xmlns:p14="http://schemas.microsoft.com/office/powerpoint/2010/main" val="42670528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95797434"/>
              </p:ext>
            </p:extLst>
          </p:nvPr>
        </p:nvGraphicFramePr>
        <p:xfrm>
          <a:off x="1524000" y="548681"/>
          <a:ext cx="9144000" cy="8674735"/>
        </p:xfrm>
        <a:graphic>
          <a:graphicData uri="http://schemas.openxmlformats.org/drawingml/2006/table">
            <a:tbl>
              <a:tblPr rtl="1" firstRow="1" firstCol="1" bandRow="1">
                <a:tableStyleId>{5C22544A-7EE6-4342-B048-85BDC9FD1C3A}</a:tableStyleId>
              </a:tblPr>
              <a:tblGrid>
                <a:gridCol w="9144000"/>
              </a:tblGrid>
              <a:tr h="0">
                <a:tc>
                  <a:txBody>
                    <a:bodyPr/>
                    <a:lstStyle/>
                    <a:p>
                      <a:pPr marL="457200" indent="-457200" algn="r" rtl="1">
                        <a:lnSpc>
                          <a:spcPct val="107000"/>
                        </a:lnSpc>
                        <a:spcAft>
                          <a:spcPts val="0"/>
                        </a:spcAft>
                        <a:buFont typeface="Wingdings" panose="05000000000000000000" pitchFamily="2" charset="2"/>
                        <a:buChar char="v"/>
                      </a:pPr>
                      <a:r>
                        <a:rPr lang="fa-IR" sz="2800" dirty="0">
                          <a:solidFill>
                            <a:schemeClr val="tx1"/>
                          </a:solidFill>
                          <a:effectLst/>
                          <a:cs typeface="2  Nazanin" panose="00000400000000000000" pitchFamily="2" charset="-78"/>
                        </a:rPr>
                        <a:t>گواهی استقرار نظام مراقبت از خون از سازمان انتقال خون موجود و دارای اعتبار می باشد.</a:t>
                      </a:r>
                      <a:endParaRPr lang="en-US" sz="28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0">
                <a:tc>
                  <a:txBody>
                    <a:bodyPr/>
                    <a:lstStyle/>
                    <a:p>
                      <a:pPr marL="457200" indent="-457200" algn="r" rtl="1">
                        <a:lnSpc>
                          <a:spcPct val="107000"/>
                        </a:lnSpc>
                        <a:spcAft>
                          <a:spcPts val="0"/>
                        </a:spcAft>
                        <a:buFont typeface="Wingdings" panose="05000000000000000000" pitchFamily="2" charset="2"/>
                        <a:buChar char="v"/>
                      </a:pPr>
                      <a:r>
                        <a:rPr lang="fa-IR" sz="2800" dirty="0">
                          <a:solidFill>
                            <a:schemeClr val="tx1"/>
                          </a:solidFill>
                          <a:effectLst/>
                          <a:cs typeface="2  Nazanin" panose="00000400000000000000" pitchFamily="2" charset="-78"/>
                        </a:rPr>
                        <a:t>بیمارستان از فرم های استاندارد درخواست خون و فراورده های خونی ، نظارت بر تزریق خون و فراورده های خونی ، پلاکت فرزیس و فرم نظارت بر تزریق پلاکت فرزیس و درخواست خون و فراورده های خونی در موارد اورژانس استفاده می نماید.</a:t>
                      </a:r>
                      <a:endParaRPr lang="en-US" sz="28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0">
                <a:tc>
                  <a:txBody>
                    <a:bodyPr/>
                    <a:lstStyle/>
                    <a:p>
                      <a:pPr marL="457200" indent="-457200" algn="r" rtl="1">
                        <a:lnSpc>
                          <a:spcPct val="107000"/>
                        </a:lnSpc>
                        <a:spcAft>
                          <a:spcPts val="0"/>
                        </a:spcAft>
                        <a:buFont typeface="Wingdings" panose="05000000000000000000" pitchFamily="2" charset="2"/>
                        <a:buChar char="v"/>
                      </a:pPr>
                      <a:r>
                        <a:rPr lang="fa-IR" sz="2800" dirty="0">
                          <a:solidFill>
                            <a:schemeClr val="tx1"/>
                          </a:solidFill>
                          <a:effectLst/>
                          <a:cs typeface="2  Nazanin" panose="00000400000000000000" pitchFamily="2" charset="-78"/>
                        </a:rPr>
                        <a:t>فرم های استاندارد درخواست خون و فراورده های خونی ، نظارت بر تزریق خون و فراورده های خونی ، پلاکت فرزیس و فرم نظارت بر تزریق پلاکت فرزیس و درخواست خون و فراورده های خونی در موارد اورژانس بصورت کامل تکمیل می گردد. </a:t>
                      </a:r>
                      <a:endParaRPr lang="en-US" sz="28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0">
                <a:tc>
                  <a:txBody>
                    <a:bodyPr/>
                    <a:lstStyle/>
                    <a:p>
                      <a:pPr marL="457200" indent="-457200" algn="r" rtl="1">
                        <a:lnSpc>
                          <a:spcPct val="107000"/>
                        </a:lnSpc>
                        <a:spcAft>
                          <a:spcPts val="0"/>
                        </a:spcAft>
                        <a:buFont typeface="Wingdings" panose="05000000000000000000" pitchFamily="2" charset="2"/>
                        <a:buChar char="v"/>
                      </a:pPr>
                      <a:r>
                        <a:rPr lang="fa-IR" sz="2800" dirty="0">
                          <a:solidFill>
                            <a:schemeClr val="tx1"/>
                          </a:solidFill>
                          <a:effectLst/>
                          <a:cs typeface="2  Nazanin" panose="00000400000000000000" pitchFamily="2" charset="-78"/>
                        </a:rPr>
                        <a:t>پزشکان ، پرستاران و پرسنل بانک خون گواهی مربوط به گذراندن دوره آموزشی هموویژلانس مورد تایید سازمان انتقال خون را دارند.</a:t>
                      </a:r>
                      <a:endParaRPr lang="en-US" sz="28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8993499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47881688"/>
              </p:ext>
            </p:extLst>
          </p:nvPr>
        </p:nvGraphicFramePr>
        <p:xfrm>
          <a:off x="1561638" y="116633"/>
          <a:ext cx="8926850" cy="7235957"/>
        </p:xfrm>
        <a:graphic>
          <a:graphicData uri="http://schemas.openxmlformats.org/drawingml/2006/table">
            <a:tbl>
              <a:tblPr rtl="1" firstRow="1" firstCol="1" bandRow="1">
                <a:tableStyleId>{5C22544A-7EE6-4342-B048-85BDC9FD1C3A}</a:tableStyleId>
              </a:tblPr>
              <a:tblGrid>
                <a:gridCol w="8926850"/>
              </a:tblGrid>
              <a:tr h="830613">
                <a:tc>
                  <a:txBody>
                    <a:bodyPr/>
                    <a:lstStyle/>
                    <a:p>
                      <a:pPr marL="457200" indent="-457200" algn="r" rtl="1">
                        <a:lnSpc>
                          <a:spcPct val="107000"/>
                        </a:lnSpc>
                        <a:spcAft>
                          <a:spcPts val="0"/>
                        </a:spcAft>
                        <a:buFont typeface="Wingdings" panose="05000000000000000000" pitchFamily="2" charset="2"/>
                        <a:buChar char="v"/>
                      </a:pPr>
                      <a:r>
                        <a:rPr lang="fa-IR" sz="2400" dirty="0">
                          <a:solidFill>
                            <a:schemeClr val="tx1"/>
                          </a:solidFill>
                          <a:effectLst/>
                          <a:cs typeface="2  Nazanin" panose="00000400000000000000" pitchFamily="2" charset="-78"/>
                        </a:rPr>
                        <a:t>اخذ رضایت آگاهانه قبل از تزریق خون و فراورده های خونی انجام می گردد.</a:t>
                      </a:r>
                      <a:endParaRPr lang="en-US" sz="24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830613">
                <a:tc>
                  <a:txBody>
                    <a:bodyPr/>
                    <a:lstStyle/>
                    <a:p>
                      <a:pPr marL="457200" indent="-457200" algn="r" rtl="1">
                        <a:lnSpc>
                          <a:spcPct val="107000"/>
                        </a:lnSpc>
                        <a:spcAft>
                          <a:spcPts val="0"/>
                        </a:spcAft>
                        <a:buFont typeface="Wingdings" panose="05000000000000000000" pitchFamily="2" charset="2"/>
                        <a:buChar char="v"/>
                      </a:pPr>
                      <a:r>
                        <a:rPr lang="fa-IR" sz="2400" dirty="0">
                          <a:solidFill>
                            <a:schemeClr val="tx1"/>
                          </a:solidFill>
                          <a:effectLst/>
                          <a:cs typeface="2  Nazanin" panose="00000400000000000000" pitchFamily="2" charset="-78"/>
                        </a:rPr>
                        <a:t>روش اجرایی مدیریت عوارض ناخواسته احتمالی به دنبال تزریق خون تدوین و به کلیه بخش ها ابلاغ شده است.</a:t>
                      </a:r>
                      <a:endParaRPr lang="en-US" sz="24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1245919">
                <a:tc>
                  <a:txBody>
                    <a:bodyPr/>
                    <a:lstStyle/>
                    <a:p>
                      <a:pPr marL="457200" indent="-457200" algn="r" rtl="1">
                        <a:lnSpc>
                          <a:spcPct val="107000"/>
                        </a:lnSpc>
                        <a:spcAft>
                          <a:spcPts val="0"/>
                        </a:spcAft>
                        <a:buFont typeface="Wingdings" panose="05000000000000000000" pitchFamily="2" charset="2"/>
                        <a:buChar char="v"/>
                      </a:pPr>
                      <a:r>
                        <a:rPr lang="fa-IR" sz="2400" dirty="0">
                          <a:solidFill>
                            <a:schemeClr val="tx1"/>
                          </a:solidFill>
                          <a:effectLst/>
                          <a:cs typeface="2  Nazanin" panose="00000400000000000000" pitchFamily="2" charset="-78"/>
                        </a:rPr>
                        <a:t>فرم گزارش عوارض ناخواسته احتمالی تزریق خون برای تمامی عوارض ناخواسته بطور کامل تکمیل می گردد و حداکثر ظرف مدت 2 روز به دفتر هموویژیلانس سازمان انتقال خون ارسال می گردد.</a:t>
                      </a:r>
                      <a:endParaRPr lang="en-US" sz="24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1245919">
                <a:tc>
                  <a:txBody>
                    <a:bodyPr/>
                    <a:lstStyle/>
                    <a:p>
                      <a:pPr marL="457200" indent="-457200" algn="r" rtl="1">
                        <a:lnSpc>
                          <a:spcPct val="107000"/>
                        </a:lnSpc>
                        <a:spcAft>
                          <a:spcPts val="0"/>
                        </a:spcAft>
                        <a:buFont typeface="Wingdings" panose="05000000000000000000" pitchFamily="2" charset="2"/>
                        <a:buChar char="v"/>
                      </a:pPr>
                      <a:r>
                        <a:rPr lang="fa-IR" sz="2400" dirty="0">
                          <a:solidFill>
                            <a:schemeClr val="tx1"/>
                          </a:solidFill>
                          <a:effectLst/>
                          <a:cs typeface="2  Nazanin" panose="00000400000000000000" pitchFamily="2" charset="-78"/>
                        </a:rPr>
                        <a:t>گزارش هرگونه عارضه خونی در کمیته انتقال خون بررسی و به منظور جلوگیری از وقوع مجدد اقدام اصلاحی یا برنامه بهبود کیفیت تدوین می گردد.</a:t>
                      </a:r>
                      <a:endParaRPr lang="en-US" sz="24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830613">
                <a:tc>
                  <a:txBody>
                    <a:bodyPr/>
                    <a:lstStyle/>
                    <a:p>
                      <a:pPr marL="457200" indent="-457200" algn="r" rtl="1">
                        <a:lnSpc>
                          <a:spcPct val="107000"/>
                        </a:lnSpc>
                        <a:spcAft>
                          <a:spcPts val="0"/>
                        </a:spcAft>
                        <a:buFont typeface="Wingdings" panose="05000000000000000000" pitchFamily="2" charset="2"/>
                        <a:buChar char="v"/>
                      </a:pPr>
                      <a:r>
                        <a:rPr lang="fa-IR" sz="2400" dirty="0">
                          <a:solidFill>
                            <a:schemeClr val="tx1"/>
                          </a:solidFill>
                          <a:effectLst/>
                          <a:cs typeface="2  Nazanin" panose="00000400000000000000" pitchFamily="2" charset="-78"/>
                        </a:rPr>
                        <a:t>پی گیری و پایش اقدام اصلاحی / برنامه بهبود کیفیت تدوین شده در کمیته انتقال خون انجام می گردد.</a:t>
                      </a:r>
                      <a:endParaRPr lang="en-US" sz="24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415306">
                <a:tc>
                  <a:txBody>
                    <a:bodyPr/>
                    <a:lstStyle/>
                    <a:p>
                      <a:pPr marL="457200" indent="-457200" algn="r" rtl="1">
                        <a:lnSpc>
                          <a:spcPct val="107000"/>
                        </a:lnSpc>
                        <a:spcAft>
                          <a:spcPts val="0"/>
                        </a:spcAft>
                        <a:buFont typeface="Wingdings" panose="05000000000000000000" pitchFamily="2" charset="2"/>
                        <a:buChar char="v"/>
                      </a:pPr>
                      <a:r>
                        <a:rPr lang="fa-IR" sz="2400" dirty="0">
                          <a:solidFill>
                            <a:schemeClr val="tx1"/>
                          </a:solidFill>
                          <a:effectLst/>
                          <a:cs typeface="2  Nazanin" panose="00000400000000000000" pitchFamily="2" charset="-78"/>
                        </a:rPr>
                        <a:t>کالیبراسیون یخچال بانک خون انجام شده است.</a:t>
                      </a:r>
                      <a:endParaRPr lang="en-US" sz="24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830613">
                <a:tc>
                  <a:txBody>
                    <a:bodyPr/>
                    <a:lstStyle/>
                    <a:p>
                      <a:pPr marL="457200" indent="-457200" algn="r" rtl="1">
                        <a:lnSpc>
                          <a:spcPct val="107000"/>
                        </a:lnSpc>
                        <a:spcAft>
                          <a:spcPts val="0"/>
                        </a:spcAft>
                        <a:buFont typeface="Wingdings" panose="05000000000000000000" pitchFamily="2" charset="2"/>
                        <a:buChar char="v"/>
                      </a:pPr>
                      <a:endParaRPr lang="en-US" sz="24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41943164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5472" y="1857365"/>
            <a:ext cx="7929618" cy="553357"/>
          </a:xfrm>
          <a:prstGeom prst="rect">
            <a:avLst/>
          </a:prstGeom>
        </p:spPr>
        <p:txBody>
          <a:bodyPr wrap="square">
            <a:spAutoFit/>
          </a:bodyPr>
          <a:lstStyle/>
          <a:p>
            <a:pPr algn="r" rtl="1">
              <a:lnSpc>
                <a:spcPct val="107000"/>
              </a:lnSpc>
              <a:spcAft>
                <a:spcPts val="0"/>
              </a:spcAft>
            </a:pPr>
            <a:r>
              <a:rPr lang="fa-IR" sz="2800" b="1" dirty="0">
                <a:solidFill>
                  <a:srgbClr val="FF0000"/>
                </a:solidFill>
                <a:latin typeface="Calibri"/>
                <a:ea typeface="Calibri"/>
                <a:cs typeface="2  Nazanin" pitchFamily="2" charset="-78"/>
              </a:rPr>
              <a:t>استانداردهای</a:t>
            </a:r>
            <a:r>
              <a:rPr lang="en-US" sz="2800" b="1" dirty="0">
                <a:solidFill>
                  <a:srgbClr val="FF0000"/>
                </a:solidFill>
                <a:latin typeface="Calibri"/>
                <a:ea typeface="Calibri"/>
                <a:cs typeface="2  Nazanin" pitchFamily="2" charset="-78"/>
              </a:rPr>
              <a:t>" </a:t>
            </a:r>
            <a:r>
              <a:rPr lang="ar-SA" sz="2800" b="1" dirty="0">
                <a:solidFill>
                  <a:srgbClr val="FF0000"/>
                </a:solidFill>
                <a:latin typeface="Calibri"/>
                <a:ea typeface="Calibri"/>
                <a:cs typeface="2  Nazanin" pitchFamily="2" charset="-78"/>
              </a:rPr>
              <a:t>داروهای پر خطر </a:t>
            </a:r>
            <a:r>
              <a:rPr lang="en-US" sz="2800" b="1" dirty="0">
                <a:solidFill>
                  <a:srgbClr val="FF0000"/>
                </a:solidFill>
                <a:latin typeface="Calibri"/>
                <a:ea typeface="Calibri"/>
                <a:cs typeface="2  Nazanin" pitchFamily="2" charset="-78"/>
              </a:rPr>
              <a:t>" </a:t>
            </a:r>
            <a:r>
              <a:rPr lang="ar-SA" sz="2800" b="1" dirty="0">
                <a:solidFill>
                  <a:srgbClr val="FF0000"/>
                </a:solidFill>
                <a:latin typeface="Calibri"/>
                <a:ea typeface="Calibri"/>
                <a:cs typeface="2  Nazanin" pitchFamily="2" charset="-78"/>
              </a:rPr>
              <a:t>و "</a:t>
            </a:r>
            <a:r>
              <a:rPr lang="ar-SA" sz="2800" b="1" dirty="0">
                <a:solidFill>
                  <a:srgbClr val="FF0000"/>
                </a:solidFill>
                <a:latin typeface="B Nazanin"/>
                <a:ea typeface="Calibri"/>
                <a:cs typeface="2  Nazanin" pitchFamily="2" charset="-78"/>
              </a:rPr>
              <a:t>الکترولیت ها با غلظت بالا</a:t>
            </a:r>
            <a:r>
              <a:rPr lang="en-US" sz="2800" b="1" dirty="0">
                <a:solidFill>
                  <a:srgbClr val="FF0000"/>
                </a:solidFill>
                <a:latin typeface="Calibri"/>
                <a:ea typeface="Calibri"/>
                <a:cs typeface="2  Nazanin" pitchFamily="2" charset="-78"/>
              </a:rPr>
              <a:t>.</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857233"/>
            <a:ext cx="8858280" cy="4524315"/>
          </a:xfrm>
          <a:prstGeom prst="rect">
            <a:avLst/>
          </a:prstGeom>
        </p:spPr>
        <p:txBody>
          <a:bodyPr wrap="square">
            <a:spAutoFit/>
          </a:bodyPr>
          <a:lstStyle/>
          <a:p>
            <a:pPr lvl="0" algn="r" rtl="1">
              <a:lnSpc>
                <a:spcPct val="150000"/>
              </a:lnSpc>
              <a:buFont typeface="Wingdings" pitchFamily="2" charset="2"/>
              <a:buChar char="v"/>
            </a:pPr>
            <a:r>
              <a:rPr lang="fa-IR" sz="2400" b="1" dirty="0">
                <a:cs typeface="2  Nazanin" pitchFamily="2" charset="-78"/>
              </a:rPr>
              <a:t>وجود ليست تاييد شده توسط رياست بيمارستان و كميته دارو درمان در بخش </a:t>
            </a:r>
            <a:endParaRPr lang="en-US" sz="2400" b="1" dirty="0">
              <a:cs typeface="2  Nazanin" pitchFamily="2" charset="-78"/>
            </a:endParaRPr>
          </a:p>
          <a:p>
            <a:pPr lvl="0" algn="r" rtl="1">
              <a:lnSpc>
                <a:spcPct val="150000"/>
              </a:lnSpc>
              <a:buFont typeface="Wingdings" pitchFamily="2" charset="2"/>
              <a:buChar char="v"/>
            </a:pPr>
            <a:r>
              <a:rPr lang="fa-IR" sz="2400" b="1" dirty="0">
                <a:cs typeface="2  Nazanin" pitchFamily="2" charset="-78"/>
              </a:rPr>
              <a:t>قرار دادن داروهاي پرخطر در قفسه مستقل</a:t>
            </a:r>
            <a:endParaRPr lang="en-US" sz="2400" b="1" dirty="0">
              <a:cs typeface="2  Nazanin" pitchFamily="2" charset="-78"/>
            </a:endParaRPr>
          </a:p>
          <a:p>
            <a:pPr lvl="0" algn="r" rtl="1">
              <a:lnSpc>
                <a:spcPct val="150000"/>
              </a:lnSpc>
              <a:buFont typeface="Wingdings" pitchFamily="2" charset="2"/>
              <a:buChar char="v"/>
            </a:pPr>
            <a:r>
              <a:rPr lang="fa-IR" sz="2400" b="1" dirty="0">
                <a:cs typeface="2  Nazanin" pitchFamily="2" charset="-78"/>
              </a:rPr>
              <a:t>قرار دادن داروهاي پرخطر در باكس هايي با اتيكت قرمز رنگ</a:t>
            </a:r>
            <a:endParaRPr lang="en-US" sz="2400" b="1" dirty="0">
              <a:cs typeface="2  Nazanin" pitchFamily="2" charset="-78"/>
            </a:endParaRPr>
          </a:p>
          <a:p>
            <a:pPr lvl="0" algn="r" rtl="1">
              <a:lnSpc>
                <a:spcPct val="150000"/>
              </a:lnSpc>
              <a:buFont typeface="Wingdings" pitchFamily="2" charset="2"/>
              <a:buChar char="v"/>
            </a:pPr>
            <a:r>
              <a:rPr lang="fa-IR" sz="2400" b="1" dirty="0">
                <a:cs typeface="2  Nazanin" pitchFamily="2" charset="-78"/>
              </a:rPr>
              <a:t>محدوديت تجويز داروهاي پرخطر بصورت تلفني و شفاهي</a:t>
            </a:r>
            <a:endParaRPr lang="en-US" sz="2400" b="1" dirty="0">
              <a:cs typeface="2  Nazanin" pitchFamily="2" charset="-78"/>
            </a:endParaRPr>
          </a:p>
          <a:p>
            <a:pPr lvl="0" algn="r" rtl="1">
              <a:lnSpc>
                <a:spcPct val="150000"/>
              </a:lnSpc>
              <a:buFont typeface="Wingdings" pitchFamily="2" charset="2"/>
              <a:buChar char="v"/>
            </a:pPr>
            <a:r>
              <a:rPr lang="fa-IR" sz="2400" b="1" dirty="0">
                <a:cs typeface="2  Nazanin" pitchFamily="2" charset="-78"/>
              </a:rPr>
              <a:t>دو مهره كردن ثبت داروهاي پرخطر در گزارش پرستاري </a:t>
            </a:r>
            <a:endParaRPr lang="en-US" sz="2400" b="1" dirty="0">
              <a:cs typeface="2  Nazanin" pitchFamily="2" charset="-78"/>
            </a:endParaRPr>
          </a:p>
          <a:p>
            <a:pPr lvl="0" algn="r" rtl="1">
              <a:lnSpc>
                <a:spcPct val="150000"/>
              </a:lnSpc>
              <a:buFont typeface="Wingdings" pitchFamily="2" charset="2"/>
              <a:buChar char="v"/>
            </a:pPr>
            <a:r>
              <a:rPr lang="fa-IR" sz="2400" b="1" dirty="0">
                <a:cs typeface="2  Nazanin" pitchFamily="2" charset="-78"/>
              </a:rPr>
              <a:t>نگهداري دوزها و انواع متفاوت داروهاي پرخطر در باكس هاي جداگانه با شرايط محيطي متناسب با اتيكت  قرمز رنگ مانند دوز 5000 و 10000 واحدي هپارين در دماي اتاق و انواع انسولين در يخچال در باكس جداگانه</a:t>
            </a:r>
            <a:endParaRPr lang="en-US" sz="2400" b="1" dirty="0">
              <a:cs typeface="2  Nazanin" pitchFamily="2" charset="-78"/>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1158" y="714356"/>
            <a:ext cx="8358246" cy="4385816"/>
          </a:xfrm>
          <a:prstGeom prst="rect">
            <a:avLst/>
          </a:prstGeom>
        </p:spPr>
        <p:txBody>
          <a:bodyPr wrap="square">
            <a:spAutoFit/>
          </a:bodyPr>
          <a:lstStyle/>
          <a:p>
            <a:pPr lvl="0" algn="r" rtl="1">
              <a:lnSpc>
                <a:spcPct val="150000"/>
              </a:lnSpc>
              <a:buFont typeface="Wingdings" pitchFamily="2" charset="2"/>
              <a:buChar char="v"/>
            </a:pPr>
            <a:r>
              <a:rPr lang="fa-IR" sz="2400" b="1" dirty="0">
                <a:cs typeface="2  Nazanin" pitchFamily="2" charset="-78"/>
              </a:rPr>
              <a:t>نوشتن كلمه واحد در انتهاي ميزان داروي انسولين در گزارش پرستاري و پزشكي</a:t>
            </a:r>
            <a:endParaRPr lang="en-US" sz="2400" b="1" dirty="0">
              <a:cs typeface="2  Nazanin" pitchFamily="2" charset="-78"/>
            </a:endParaRPr>
          </a:p>
          <a:p>
            <a:pPr lvl="0" algn="r" rtl="1">
              <a:lnSpc>
                <a:spcPct val="150000"/>
              </a:lnSpc>
              <a:buFont typeface="Wingdings" pitchFamily="2" charset="2"/>
              <a:buChar char="v"/>
            </a:pPr>
            <a:r>
              <a:rPr lang="fa-IR" sz="2400" b="1" dirty="0">
                <a:cs typeface="2  Nazanin" pitchFamily="2" charset="-78"/>
              </a:rPr>
              <a:t>مدت زمان استفاده از انسولين در زمان باز كردن ويال 28 روز است.</a:t>
            </a:r>
            <a:endParaRPr lang="en-US" sz="2400" b="1" dirty="0">
              <a:cs typeface="2  Nazanin" pitchFamily="2" charset="-78"/>
            </a:endParaRPr>
          </a:p>
          <a:p>
            <a:pPr lvl="0" algn="r" rtl="1">
              <a:lnSpc>
                <a:spcPct val="150000"/>
              </a:lnSpc>
              <a:buFont typeface="Wingdings" pitchFamily="2" charset="2"/>
              <a:buChar char="v"/>
            </a:pPr>
            <a:r>
              <a:rPr lang="fa-IR" sz="2400" b="1" dirty="0">
                <a:cs typeface="2  Nazanin" pitchFamily="2" charset="-78"/>
              </a:rPr>
              <a:t>بهتر است انسولين داراي برچسب قرمز بروي ويال باشد.</a:t>
            </a:r>
            <a:endParaRPr lang="en-US" sz="2400" b="1" dirty="0">
              <a:cs typeface="2  Nazanin" pitchFamily="2" charset="-78"/>
            </a:endParaRPr>
          </a:p>
          <a:p>
            <a:pPr lvl="0" algn="r" rtl="1">
              <a:buFont typeface="Wingdings" pitchFamily="2" charset="2"/>
              <a:buChar char="v"/>
            </a:pPr>
            <a:r>
              <a:rPr lang="fa-IR" sz="2400" b="1" dirty="0">
                <a:cs typeface="2  Nazanin" pitchFamily="2" charset="-78"/>
              </a:rPr>
              <a:t>نگهداري مخدر ها در قفسه جداگانه قفل دار با دسترسی کارکنان مسئول و  تحويل آن در انتها و ابتداي شيفت كاريقرار دادن ويال كلروپتاسيم در قفسه جداگانه با سبد قرمز يا سفيد داراي اتيكت بزرگ قرمز به همراه نام دارو و  نگهداري آن فقط در بخش هاي اتاق عمل و بخش هاي ويژه</a:t>
            </a:r>
            <a:endParaRPr lang="en-US" sz="2400" b="1" dirty="0">
              <a:cs typeface="2  Nazanin" pitchFamily="2" charset="-78"/>
            </a:endParaRPr>
          </a:p>
          <a:p>
            <a:pPr lvl="0" algn="r" rtl="1">
              <a:buFont typeface="Wingdings" pitchFamily="2" charset="2"/>
              <a:buChar char="v"/>
            </a:pPr>
            <a:r>
              <a:rPr lang="fa-IR" sz="2400" b="1" dirty="0">
                <a:cs typeface="2  Nazanin" pitchFamily="2" charset="-78"/>
              </a:rPr>
              <a:t>اسفاده از قانون </a:t>
            </a:r>
            <a:r>
              <a:rPr lang="en-US" sz="2400" b="1" dirty="0">
                <a:cs typeface="2  Nazanin" pitchFamily="2" charset="-78"/>
              </a:rPr>
              <a:t>8 rights</a:t>
            </a:r>
            <a:r>
              <a:rPr lang="fa-IR" sz="2400" b="1" dirty="0">
                <a:cs typeface="2  Nazanin" pitchFamily="2" charset="-78"/>
              </a:rPr>
              <a:t> ( داروی صحیح ، بیمار صحیح ، راه مصرف صحیح ، زمان صحیح، دوز صحیح ، ثبت صحیح ، تجویز صحیح ، پاسخ مناسب به دارو) در زمان دارودهی</a:t>
            </a:r>
            <a:endParaRPr lang="en-US" sz="2400" b="1" dirty="0">
              <a:cs typeface="2  Nazanin" pitchFamily="2" charset="-78"/>
            </a:endParaRPr>
          </a:p>
          <a:p>
            <a:pPr lvl="0" algn="r" rtl="1">
              <a:lnSpc>
                <a:spcPct val="150000"/>
              </a:lnSpc>
              <a:buFont typeface="Wingdings" pitchFamily="2" charset="2"/>
              <a:buChar char="v"/>
            </a:pP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9720" y="857233"/>
            <a:ext cx="8643998" cy="4401205"/>
          </a:xfrm>
          <a:prstGeom prst="rect">
            <a:avLst/>
          </a:prstGeom>
        </p:spPr>
        <p:txBody>
          <a:bodyPr wrap="square">
            <a:spAutoFit/>
          </a:bodyPr>
          <a:lstStyle/>
          <a:p>
            <a:pPr lvl="0" algn="r" rtl="1">
              <a:buFont typeface="Wingdings" pitchFamily="2" charset="2"/>
              <a:buChar char="v"/>
            </a:pPr>
            <a:r>
              <a:rPr lang="fa-IR" sz="2800" b="1" dirty="0">
                <a:cs typeface="2  Nazanin" pitchFamily="2" charset="-78"/>
              </a:rPr>
              <a:t>اطلاع از 9 راه حل ایمنی شامل:</a:t>
            </a:r>
            <a:endParaRPr lang="en-US" sz="2800" b="1" dirty="0">
              <a:cs typeface="2  Nazanin" pitchFamily="2" charset="-78"/>
            </a:endParaRPr>
          </a:p>
          <a:p>
            <a:pPr lvl="0" algn="r" rtl="1">
              <a:buFont typeface="Arial" pitchFamily="34" charset="0"/>
              <a:buChar char="•"/>
            </a:pPr>
            <a:r>
              <a:rPr lang="fa-IR" sz="2800" b="1" dirty="0">
                <a:cs typeface="2  Nazanin" pitchFamily="2" charset="-78"/>
              </a:rPr>
              <a:t>توجه به داروهای با نام و تلفظ مشابه جهت جلوگیری از خطای دارویی</a:t>
            </a:r>
            <a:endParaRPr lang="en-US" sz="2800" b="1" dirty="0">
              <a:cs typeface="2  Nazanin" pitchFamily="2" charset="-78"/>
            </a:endParaRPr>
          </a:p>
          <a:p>
            <a:pPr lvl="0" algn="r" rtl="1">
              <a:buFont typeface="Arial" pitchFamily="34" charset="0"/>
              <a:buChar char="•"/>
            </a:pPr>
            <a:r>
              <a:rPr lang="fa-IR" sz="2800" b="1" dirty="0">
                <a:cs typeface="2  Nazanin" pitchFamily="2" charset="-78"/>
              </a:rPr>
              <a:t>شناسایی بیمار</a:t>
            </a:r>
            <a:endParaRPr lang="en-US" sz="2800" b="1" dirty="0">
              <a:cs typeface="2  Nazanin" pitchFamily="2" charset="-78"/>
            </a:endParaRPr>
          </a:p>
          <a:p>
            <a:pPr lvl="0" algn="r" rtl="1">
              <a:buFont typeface="Arial" pitchFamily="34" charset="0"/>
              <a:buChar char="•"/>
            </a:pPr>
            <a:r>
              <a:rPr lang="fa-IR" sz="2800" b="1" dirty="0">
                <a:cs typeface="2  Nazanin" pitchFamily="2" charset="-78"/>
              </a:rPr>
              <a:t>ارتباط موثر در زمان تحویل بیمار</a:t>
            </a:r>
            <a:endParaRPr lang="en-US" sz="2800" b="1" dirty="0">
              <a:cs typeface="2  Nazanin" pitchFamily="2" charset="-78"/>
            </a:endParaRPr>
          </a:p>
          <a:p>
            <a:pPr lvl="0" algn="r" rtl="1">
              <a:buFont typeface="Arial" pitchFamily="34" charset="0"/>
              <a:buChar char="•"/>
            </a:pPr>
            <a:r>
              <a:rPr lang="fa-IR" sz="2800" b="1" dirty="0">
                <a:cs typeface="2  Nazanin" pitchFamily="2" charset="-78"/>
              </a:rPr>
              <a:t>انجام پروسیجر صحیح در محل صحیح بدن بیمار</a:t>
            </a:r>
            <a:endParaRPr lang="en-US" sz="2800" b="1" dirty="0">
              <a:cs typeface="2  Nazanin" pitchFamily="2" charset="-78"/>
            </a:endParaRPr>
          </a:p>
          <a:p>
            <a:pPr lvl="0" algn="r" rtl="1">
              <a:buFont typeface="Arial" pitchFamily="34" charset="0"/>
              <a:buChar char="•"/>
            </a:pPr>
            <a:r>
              <a:rPr lang="fa-IR" sz="2800" b="1" dirty="0">
                <a:cs typeface="2  Nazanin" pitchFamily="2" charset="-78"/>
              </a:rPr>
              <a:t>کنترل غلظت محلول های الکترولیت</a:t>
            </a:r>
            <a:endParaRPr lang="en-US" sz="2800" b="1" dirty="0">
              <a:cs typeface="2  Nazanin" pitchFamily="2" charset="-78"/>
            </a:endParaRPr>
          </a:p>
          <a:p>
            <a:pPr lvl="0" algn="r" rtl="1">
              <a:buFont typeface="Arial" pitchFamily="34" charset="0"/>
              <a:buChar char="•"/>
            </a:pPr>
            <a:r>
              <a:rPr lang="fa-IR" sz="2800" b="1" dirty="0">
                <a:cs typeface="2  Nazanin" pitchFamily="2" charset="-78"/>
              </a:rPr>
              <a:t>اطمینان از صحت دارو درمانی در مراحل انتقالی ارائه خدمات</a:t>
            </a:r>
            <a:endParaRPr lang="en-US" sz="2800" b="1" dirty="0">
              <a:cs typeface="2  Nazanin" pitchFamily="2" charset="-78"/>
            </a:endParaRPr>
          </a:p>
          <a:p>
            <a:pPr lvl="0" algn="r" rtl="1">
              <a:buFont typeface="Arial" pitchFamily="34" charset="0"/>
              <a:buChar char="•"/>
            </a:pPr>
            <a:r>
              <a:rPr lang="fa-IR" sz="2800" b="1" dirty="0">
                <a:cs typeface="2  Nazanin" pitchFamily="2" charset="-78"/>
              </a:rPr>
              <a:t>اجتناب از اتصالات نادرست سوند و لوله ها</a:t>
            </a:r>
            <a:endParaRPr lang="en-US" sz="2800" b="1" dirty="0">
              <a:cs typeface="2  Nazanin" pitchFamily="2" charset="-78"/>
            </a:endParaRPr>
          </a:p>
          <a:p>
            <a:pPr lvl="0" algn="r" rtl="1">
              <a:buFont typeface="Arial" pitchFamily="34" charset="0"/>
              <a:buChar char="•"/>
            </a:pPr>
            <a:r>
              <a:rPr lang="fa-IR" sz="2800" b="1" dirty="0">
                <a:cs typeface="2  Nazanin" pitchFamily="2" charset="-78"/>
              </a:rPr>
              <a:t>استفاده از وسایل یکبار مصرف در تزریقات</a:t>
            </a:r>
            <a:endParaRPr lang="en-US" sz="2800" b="1" dirty="0">
              <a:cs typeface="2  Nazanin" pitchFamily="2" charset="-78"/>
            </a:endParaRPr>
          </a:p>
          <a:p>
            <a:pPr lvl="0" algn="r" rtl="1">
              <a:buFont typeface="Arial" pitchFamily="34" charset="0"/>
              <a:buChar char="•"/>
            </a:pPr>
            <a:r>
              <a:rPr lang="fa-IR" sz="2800" b="1" dirty="0">
                <a:cs typeface="2  Nazanin" pitchFamily="2" charset="-78"/>
              </a:rPr>
              <a:t>بهداشت دست</a:t>
            </a:r>
            <a:endParaRPr lang="en-US" sz="2800" b="1" dirty="0">
              <a:cs typeface="2  Nazanin" pitchFamily="2" charset="-78"/>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6976" y="1720841"/>
            <a:ext cx="6357982" cy="646331"/>
          </a:xfrm>
          <a:prstGeom prst="rect">
            <a:avLst/>
          </a:prstGeom>
        </p:spPr>
        <p:txBody>
          <a:bodyPr wrap="square">
            <a:spAutoFit/>
          </a:bodyPr>
          <a:lstStyle/>
          <a:p>
            <a:pPr lvl="0" algn="r" rtl="1"/>
            <a:r>
              <a:rPr lang="fa-IR" sz="3600" b="1" dirty="0">
                <a:solidFill>
                  <a:srgbClr val="FF0000"/>
                </a:solidFill>
                <a:cs typeface="2  Titr" pitchFamily="2" charset="-78"/>
              </a:rPr>
              <a:t>استانداردهای داروهای مشابه</a:t>
            </a:r>
            <a:endParaRPr lang="en-US" sz="3600" b="1" dirty="0">
              <a:solidFill>
                <a:srgbClr val="FF0000"/>
              </a:solidFill>
              <a:cs typeface="2  Titr" pitchFamily="2" charset="-78"/>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952596" y="326390"/>
            <a:ext cx="828680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lnSpc>
                <a:spcPct val="150000"/>
              </a:lnSpc>
              <a:buFontTx/>
              <a:buChar char="•"/>
            </a:pPr>
            <a:r>
              <a:rPr lang="fa-IR" sz="3200" b="1" dirty="0">
                <a:latin typeface="Calibri" pitchFamily="34" charset="0"/>
                <a:ea typeface="Calibri" pitchFamily="34" charset="0"/>
                <a:cs typeface="B Nazanin" pitchFamily="2" charset="-78"/>
              </a:rPr>
              <a:t>وجود ليست به روز و تاييد شده توسط رياست بيمارستان و كميته دارو درمان در بخش </a:t>
            </a:r>
            <a:endParaRPr lang="en-US" sz="3200" b="1" dirty="0">
              <a:latin typeface="Arial" pitchFamily="34" charset="0"/>
              <a:cs typeface="2  Nazanin" pitchFamily="2" charset="-78"/>
            </a:endParaRPr>
          </a:p>
          <a:p>
            <a:pPr algn="r" rtl="1" eaLnBrk="0" hangingPunct="0">
              <a:lnSpc>
                <a:spcPct val="150000"/>
              </a:lnSpc>
              <a:buFontTx/>
              <a:buChar char="•"/>
            </a:pPr>
            <a:r>
              <a:rPr lang="fa-IR" sz="3200" b="1" dirty="0">
                <a:latin typeface="Calibri" pitchFamily="34" charset="0"/>
                <a:ea typeface="Calibri" pitchFamily="34" charset="0"/>
                <a:cs typeface="2  Nazanin" pitchFamily="2" charset="-78"/>
              </a:rPr>
              <a:t>تکمیل فرم عوارض ناخواسته دارو (</a:t>
            </a:r>
            <a:r>
              <a:rPr lang="en-US" sz="3200" b="1" dirty="0">
                <a:latin typeface="Calibri" pitchFamily="34" charset="0"/>
                <a:ea typeface="Calibri" pitchFamily="34" charset="0"/>
                <a:cs typeface="2  Nazanin" pitchFamily="2" charset="-78"/>
              </a:rPr>
              <a:t>ADR</a:t>
            </a:r>
            <a:r>
              <a:rPr lang="fa-IR" sz="3200" b="1" dirty="0">
                <a:latin typeface="Calibri" pitchFamily="34" charset="0"/>
                <a:ea typeface="Calibri" pitchFamily="34" charset="0"/>
                <a:cs typeface="2  Nazanin" pitchFamily="2" charset="-78"/>
              </a:rPr>
              <a:t>) موجود در بخش در صورت مشاهده عوارض دارویی </a:t>
            </a:r>
            <a:endParaRPr lang="en-US" sz="3200" b="1" dirty="0">
              <a:latin typeface="Arial" pitchFamily="34" charset="0"/>
              <a:cs typeface="2  Nazanin" pitchFamily="2" charset="-78"/>
            </a:endParaRPr>
          </a:p>
          <a:p>
            <a:pPr algn="r" rtl="1" eaLnBrk="0" hangingPunct="0">
              <a:lnSpc>
                <a:spcPct val="150000"/>
              </a:lnSpc>
              <a:buFontTx/>
              <a:buChar char="•"/>
            </a:pPr>
            <a:r>
              <a:rPr lang="fa-IR" sz="3200" b="1" dirty="0">
                <a:latin typeface="Calibri" pitchFamily="34" charset="0"/>
                <a:ea typeface="Calibri" pitchFamily="34" charset="0"/>
                <a:cs typeface="2  Nazanin" pitchFamily="2" charset="-78"/>
              </a:rPr>
              <a:t>اسفاده از قانون </a:t>
            </a:r>
            <a:r>
              <a:rPr lang="en-US" sz="3200" b="1" dirty="0">
                <a:latin typeface="Calibri" pitchFamily="34" charset="0"/>
                <a:ea typeface="Calibri" pitchFamily="34" charset="0"/>
                <a:cs typeface="2  Nazanin" pitchFamily="2" charset="-78"/>
              </a:rPr>
              <a:t>8 rights </a:t>
            </a:r>
            <a:r>
              <a:rPr lang="fa-IR" sz="3200" b="1" dirty="0">
                <a:latin typeface="Calibri" pitchFamily="34" charset="0"/>
                <a:ea typeface="Calibri" pitchFamily="34" charset="0"/>
                <a:cs typeface="2  Nazanin" pitchFamily="2" charset="-78"/>
              </a:rPr>
              <a:t>( داروی صحیح ، بیمار صحیح ، راه مصرف صحیح ، زمان صحیح، دوز صحیح ، بت صحیح ، تجویز صحیح ، پاسخ مناسب به دارو) در زمان دارودهی</a:t>
            </a:r>
            <a:endParaRPr lang="fa-IR" sz="3200" b="1" dirty="0">
              <a:latin typeface="Arial" pitchFamily="34" charset="0"/>
              <a:cs typeface="2  Nazanin"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472" y="2571744"/>
            <a:ext cx="8229600" cy="1143000"/>
          </a:xfrm>
        </p:spPr>
        <p:txBody>
          <a:bodyPr/>
          <a:lstStyle/>
          <a:p>
            <a:r>
              <a:rPr lang="fa-IR" dirty="0" smtClean="0">
                <a:solidFill>
                  <a:srgbClr val="FF0000"/>
                </a:solidFill>
                <a:cs typeface="2  Titr" pitchFamily="2" charset="-78"/>
              </a:rPr>
              <a:t>شراط تهدید کننده ایمنی بیمار  در حین بازدید ایمنی از زبان کار کنان</a:t>
            </a:r>
            <a:endParaRPr lang="fa-IR" dirty="0">
              <a:solidFill>
                <a:srgbClr val="FF0000"/>
              </a:solidFill>
              <a:cs typeface="2  Titr" pitchFamily="2" charset="-78"/>
            </a:endParaRPr>
          </a:p>
        </p:txBody>
      </p:sp>
    </p:spTree>
    <p:extLst>
      <p:ext uri="{BB962C8B-B14F-4D97-AF65-F5344CB8AC3E}">
        <p14:creationId xmlns:p14="http://schemas.microsoft.com/office/powerpoint/2010/main" val="83169270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952596" y="396203"/>
            <a:ext cx="828680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a:buFont typeface="Wingdings" pitchFamily="2" charset="2"/>
              <a:buChar char="v"/>
            </a:pPr>
            <a:r>
              <a:rPr lang="fa-IR" sz="3200" b="1" dirty="0">
                <a:cs typeface="2  Nazanin" pitchFamily="2" charset="-78"/>
              </a:rPr>
              <a:t>قرار دادن داروهاي مشابه در باكس هايي با اتيكت زرد رنگ</a:t>
            </a:r>
            <a:endParaRPr lang="en-US" sz="3200" b="1" dirty="0">
              <a:cs typeface="2  Nazanin" pitchFamily="2" charset="-78"/>
            </a:endParaRPr>
          </a:p>
          <a:p>
            <a:pPr lvl="0" algn="r" rtl="1">
              <a:buFont typeface="Wingdings" pitchFamily="2" charset="2"/>
              <a:buChar char="v"/>
            </a:pPr>
            <a:r>
              <a:rPr lang="fa-IR" sz="3200" b="1" dirty="0">
                <a:cs typeface="2  Nazanin" pitchFamily="2" charset="-78"/>
              </a:rPr>
              <a:t>در صورتی که داروی مشابه ، داروی پرخطر نیز بود برچسب قرمز بروی باکس دارویی الویت دارد.</a:t>
            </a:r>
            <a:endParaRPr lang="en-US" sz="3200" b="1" dirty="0">
              <a:cs typeface="2  Nazanin" pitchFamily="2" charset="-78"/>
            </a:endParaRPr>
          </a:p>
          <a:p>
            <a:pPr lvl="0" algn="r" rtl="1">
              <a:buFont typeface="Wingdings" pitchFamily="2" charset="2"/>
              <a:buChar char="v"/>
            </a:pPr>
            <a:r>
              <a:rPr lang="fa-IR" sz="3200" b="1" dirty="0">
                <a:cs typeface="2  Nazanin" pitchFamily="2" charset="-78"/>
              </a:rPr>
              <a:t>محدوديت تجويز داروهاي مشابه بصورت تلفني و شفاهي خصوصا داروهای دارای صدای آوا و تلفظ مشابه و در مواد ضروری استفاده از تکنیک بازخوانی مجدد برای تایید مجدد داوی تجویز شده</a:t>
            </a:r>
            <a:endParaRPr lang="en-US" sz="3200" b="1" dirty="0">
              <a:cs typeface="2  Nazanin" pitchFamily="2" charset="-78"/>
            </a:endParaRPr>
          </a:p>
          <a:p>
            <a:pPr lvl="0" algn="r" rtl="1">
              <a:buFont typeface="Wingdings" pitchFamily="2" charset="2"/>
              <a:buChar char="v"/>
            </a:pPr>
            <a:r>
              <a:rPr lang="fa-IR" sz="3200" b="1" dirty="0">
                <a:cs typeface="2  Nazanin" pitchFamily="2" charset="-78"/>
              </a:rPr>
              <a:t>عدم استفاده از اختصارات دارویی در ثبت داروهای مشابه توسط پزشک و پرستار</a:t>
            </a:r>
            <a:endParaRPr lang="en-US" sz="3200" b="1" dirty="0">
              <a:cs typeface="2  Nazanin" pitchFamily="2" charset="-78"/>
            </a:endParaRPr>
          </a:p>
          <a:p>
            <a:pPr lvl="0" algn="r" rtl="1">
              <a:buFont typeface="Wingdings" pitchFamily="2" charset="2"/>
              <a:buChar char="v"/>
            </a:pPr>
            <a:r>
              <a:rPr lang="fa-IR" sz="3200" b="1" dirty="0">
                <a:cs typeface="2  Nazanin" pitchFamily="2" charset="-78"/>
              </a:rPr>
              <a:t>استفاده از حروف بزرگ در نوشتن نام داروهای مشابه </a:t>
            </a:r>
            <a:r>
              <a:rPr lang="en-US" sz="3200" b="1" dirty="0">
                <a:cs typeface="2  Nazanin" pitchFamily="2" charset="-78"/>
              </a:rPr>
              <a:t>TALL MAN LETTERING)</a:t>
            </a:r>
            <a:r>
              <a:rPr lang="fa-IR" sz="3200" b="1" dirty="0">
                <a:cs typeface="2  Nazanin" pitchFamily="2" charset="-78"/>
              </a:rPr>
              <a:t>) در نسخه های پزشک</a:t>
            </a:r>
            <a:endParaRPr lang="en-US" sz="3200" b="1" dirty="0">
              <a:cs typeface="2  Nazanin" pitchFamily="2" charset="-78"/>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8414" y="2000240"/>
            <a:ext cx="6388674" cy="1446550"/>
          </a:xfrm>
          <a:prstGeom prst="rect">
            <a:avLst/>
          </a:prstGeom>
        </p:spPr>
        <p:txBody>
          <a:bodyPr wrap="square">
            <a:spAutoFit/>
          </a:bodyPr>
          <a:lstStyle/>
          <a:p>
            <a:pPr algn="ctr" rtl="1"/>
            <a:r>
              <a:rPr lang="fa-IR" sz="4400" dirty="0">
                <a:solidFill>
                  <a:srgbClr val="FF0000"/>
                </a:solidFill>
                <a:cs typeface="B Titr" pitchFamily="2" charset="-78"/>
              </a:rPr>
              <a:t>دستورالعمل های مرتبط با ایمنی بیمار</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666844" y="296965"/>
            <a:ext cx="864399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lnSpc>
                <a:spcPct val="150000"/>
              </a:lnSpc>
              <a:buFontTx/>
              <a:buChar char="•"/>
            </a:pPr>
            <a:r>
              <a:rPr lang="fa-IR" sz="2800" dirty="0">
                <a:latin typeface="Calibri" pitchFamily="34" charset="0"/>
                <a:ea typeface="Calibri" pitchFamily="34" charset="0"/>
                <a:cs typeface="B Nazanin" pitchFamily="2" charset="-78"/>
              </a:rPr>
              <a:t>داروهای حیات بخش و ضروری (اردیبهشت 95)</a:t>
            </a:r>
            <a:endParaRPr lang="en-US" sz="2800" dirty="0">
              <a:latin typeface="Arial" pitchFamily="34" charset="0"/>
              <a:cs typeface="B Nazanin" pitchFamily="2" charset="-78"/>
            </a:endParaRPr>
          </a:p>
          <a:p>
            <a:pPr algn="r" rtl="1" eaLnBrk="0" hangingPunct="0">
              <a:lnSpc>
                <a:spcPct val="150000"/>
              </a:lnSpc>
              <a:buFontTx/>
              <a:buChar char="•"/>
            </a:pPr>
            <a:r>
              <a:rPr lang="fa-IR" sz="2800" dirty="0">
                <a:latin typeface="Calibri" pitchFamily="34" charset="0"/>
                <a:ea typeface="Calibri" pitchFamily="34" charset="0"/>
                <a:cs typeface="B Nazanin" pitchFamily="2" charset="-78"/>
              </a:rPr>
              <a:t>بازدید های مدیریتی ایمنی بیمار (</a:t>
            </a:r>
            <a:r>
              <a:rPr lang="en-US" sz="2800" dirty="0">
                <a:latin typeface="Calibri" pitchFamily="34" charset="0"/>
                <a:ea typeface="Calibri" pitchFamily="34" charset="0"/>
                <a:cs typeface="B Nazanin" pitchFamily="2" charset="-78"/>
              </a:rPr>
              <a:t>patient Safety Executive Walk-Rounds</a:t>
            </a:r>
            <a:r>
              <a:rPr lang="fa-IR" sz="2800" dirty="0">
                <a:latin typeface="Calibri" pitchFamily="34" charset="0"/>
                <a:ea typeface="Calibri" pitchFamily="34" charset="0"/>
                <a:cs typeface="B Nazanin" pitchFamily="2" charset="-78"/>
              </a:rPr>
              <a:t>) (1389)</a:t>
            </a:r>
            <a:endParaRPr lang="en-US" sz="2800" dirty="0">
              <a:latin typeface="Arial" pitchFamily="34" charset="0"/>
              <a:cs typeface="B Nazanin" pitchFamily="2" charset="-78"/>
            </a:endParaRPr>
          </a:p>
          <a:p>
            <a:pPr algn="r" rtl="1" eaLnBrk="0" hangingPunct="0">
              <a:lnSpc>
                <a:spcPct val="150000"/>
              </a:lnSpc>
              <a:buFontTx/>
              <a:buChar char="•"/>
            </a:pPr>
            <a:r>
              <a:rPr lang="fa-IR" sz="2800" dirty="0">
                <a:latin typeface="Calibri" pitchFamily="34" charset="0"/>
                <a:ea typeface="Calibri" pitchFamily="34" charset="0"/>
                <a:cs typeface="B Nazanin" pitchFamily="2" charset="-78"/>
              </a:rPr>
              <a:t>راهنمای داروهای با هشدار بالا ( (دی ماه 1394)</a:t>
            </a:r>
            <a:endParaRPr lang="en-US" sz="2800" dirty="0">
              <a:latin typeface="Arial" pitchFamily="34" charset="0"/>
              <a:cs typeface="B Nazanin" pitchFamily="2" charset="-78"/>
            </a:endParaRPr>
          </a:p>
          <a:p>
            <a:pPr algn="r" rtl="1" eaLnBrk="0" hangingPunct="0">
              <a:lnSpc>
                <a:spcPct val="150000"/>
              </a:lnSpc>
              <a:buFontTx/>
              <a:buChar char="•"/>
            </a:pPr>
            <a:r>
              <a:rPr lang="fa-IR" sz="2800" dirty="0">
                <a:latin typeface="Calibri" pitchFamily="34" charset="0"/>
                <a:ea typeface="Calibri" pitchFamily="34" charset="0"/>
                <a:cs typeface="B Nazanin" pitchFamily="2" charset="-78"/>
              </a:rPr>
              <a:t>الزامات اخذ رضایت آگاهانه و تشخیص درمانی پروسیجرهای تهاجمی (اردیبهشت 1395)</a:t>
            </a:r>
            <a:endParaRPr lang="en-US" sz="2800" dirty="0">
              <a:latin typeface="Arial" pitchFamily="34" charset="0"/>
              <a:cs typeface="B Nazanin" pitchFamily="2" charset="-78"/>
            </a:endParaRPr>
          </a:p>
          <a:p>
            <a:pPr algn="r" rtl="1" eaLnBrk="0" hangingPunct="0">
              <a:lnSpc>
                <a:spcPct val="150000"/>
              </a:lnSpc>
              <a:buFontTx/>
              <a:buChar char="•"/>
            </a:pPr>
            <a:r>
              <a:rPr lang="fa-IR" sz="2800" dirty="0">
                <a:latin typeface="Calibri" pitchFamily="34" charset="0"/>
                <a:ea typeface="Calibri" pitchFamily="34" charset="0"/>
                <a:cs typeface="B Nazanin" pitchFamily="2" charset="-78"/>
              </a:rPr>
              <a:t>راهنمای داروهای با اسامی مشابه ( دی ماه 94)</a:t>
            </a:r>
            <a:endParaRPr lang="en-US" sz="2800" dirty="0">
              <a:latin typeface="Arial" pitchFamily="34" charset="0"/>
              <a:cs typeface="B Nazanin" pitchFamily="2" charset="-78"/>
            </a:endParaRPr>
          </a:p>
          <a:p>
            <a:pPr algn="r" rtl="1" eaLnBrk="0" hangingPunct="0">
              <a:lnSpc>
                <a:spcPct val="150000"/>
              </a:lnSpc>
              <a:buFontTx/>
              <a:buChar char="•"/>
            </a:pPr>
            <a:r>
              <a:rPr lang="fa-IR" sz="2800" dirty="0">
                <a:latin typeface="Calibri" pitchFamily="34" charset="0"/>
                <a:ea typeface="Calibri" pitchFamily="34" charset="0"/>
                <a:cs typeface="B Nazanin" pitchFamily="2" charset="-78"/>
              </a:rPr>
              <a:t>راهنمای پیشگیری از زخم فشاری  (مرداد ماه 1394) </a:t>
            </a:r>
            <a:endParaRPr lang="en-US" sz="2800" dirty="0">
              <a:latin typeface="Arial" pitchFamily="34" charset="0"/>
              <a:cs typeface="B Nazanin" pitchFamily="2" charset="-78"/>
            </a:endParaRPr>
          </a:p>
          <a:p>
            <a:pPr algn="r" rtl="1" eaLnBrk="0" hangingPunct="0">
              <a:lnSpc>
                <a:spcPct val="150000"/>
              </a:lnSpc>
              <a:buFontTx/>
              <a:buChar char="•"/>
            </a:pPr>
            <a:r>
              <a:rPr lang="fa-IR" sz="2800" dirty="0">
                <a:latin typeface="Calibri" pitchFamily="34" charset="0"/>
                <a:ea typeface="Calibri" pitchFamily="34" charset="0"/>
                <a:cs typeface="B Nazanin" pitchFamily="2" charset="-78"/>
              </a:rPr>
              <a:t>دستورالعمل استریلیزاسیون فوری (مرداد ماه 1393)</a:t>
            </a:r>
            <a:endParaRPr lang="fa-IR" sz="2800" dirty="0">
              <a:latin typeface="Arial" pitchFamily="34" charset="0"/>
              <a:cs typeface="B Nazanin" pitchFamily="2" charset="-78"/>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1666844" y="654078"/>
            <a:ext cx="878687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lnSpc>
                <a:spcPct val="150000"/>
              </a:lnSpc>
              <a:buFontTx/>
              <a:buChar char="•"/>
            </a:pPr>
            <a:r>
              <a:rPr lang="fa-IR" sz="2800" dirty="0">
                <a:latin typeface="Calibri" pitchFamily="34" charset="0"/>
                <a:ea typeface="Calibri" pitchFamily="34" charset="0"/>
                <a:cs typeface="B Nazanin" pitchFamily="2" charset="-78"/>
              </a:rPr>
              <a:t>راهنمای بهداشت دست در مراقبت از بیماران ( مرداد ماه 1395)</a:t>
            </a:r>
            <a:endParaRPr lang="en-US" sz="2800" dirty="0">
              <a:latin typeface="Arial" pitchFamily="34" charset="0"/>
              <a:cs typeface="B Nazanin" pitchFamily="2" charset="-78"/>
            </a:endParaRPr>
          </a:p>
          <a:p>
            <a:pPr algn="r" rtl="1" eaLnBrk="0" hangingPunct="0">
              <a:lnSpc>
                <a:spcPct val="150000"/>
              </a:lnSpc>
              <a:buFontTx/>
              <a:buChar char="•"/>
            </a:pPr>
            <a:r>
              <a:rPr lang="fa-IR" sz="2800" dirty="0">
                <a:latin typeface="Calibri" pitchFamily="34" charset="0"/>
                <a:ea typeface="Calibri" pitchFamily="34" charset="0"/>
                <a:cs typeface="B Nazanin" pitchFamily="2" charset="-78"/>
              </a:rPr>
              <a:t>راهنمای برقراری ارتباط صحیح کارکنان خدمات سلامت در حین تحویل بیمار ( مرداد ماه 1393)</a:t>
            </a:r>
            <a:endParaRPr lang="en-US" sz="2800" dirty="0">
              <a:latin typeface="Arial" pitchFamily="34" charset="0"/>
              <a:cs typeface="B Nazanin" pitchFamily="2" charset="-78"/>
            </a:endParaRPr>
          </a:p>
          <a:p>
            <a:pPr algn="r" rtl="1" eaLnBrk="0" hangingPunct="0">
              <a:lnSpc>
                <a:spcPct val="150000"/>
              </a:lnSpc>
              <a:buFontTx/>
              <a:buChar char="•"/>
            </a:pPr>
            <a:r>
              <a:rPr lang="fa-IR" sz="2800" dirty="0">
                <a:latin typeface="Calibri" pitchFamily="34" charset="0"/>
                <a:ea typeface="Calibri" pitchFamily="34" charset="0"/>
                <a:cs typeface="B Nazanin" pitchFamily="2" charset="-78"/>
              </a:rPr>
              <a:t>راهنمای جراحی ایمن ( مرداد ماه 1393)</a:t>
            </a:r>
            <a:endParaRPr lang="en-US" sz="2800" dirty="0">
              <a:latin typeface="Arial" pitchFamily="34" charset="0"/>
              <a:cs typeface="B Nazanin" pitchFamily="2" charset="-78"/>
            </a:endParaRPr>
          </a:p>
          <a:p>
            <a:pPr algn="r" rtl="1" eaLnBrk="0" hangingPunct="0">
              <a:lnSpc>
                <a:spcPct val="150000"/>
              </a:lnSpc>
              <a:buFontTx/>
              <a:buChar char="•"/>
            </a:pPr>
            <a:r>
              <a:rPr lang="fa-IR" sz="2800" dirty="0">
                <a:latin typeface="Calibri" pitchFamily="34" charset="0"/>
                <a:ea typeface="Calibri" pitchFamily="34" charset="0"/>
                <a:cs typeface="B Nazanin" pitchFamily="2" charset="-78"/>
              </a:rPr>
              <a:t>راهنمای پیشگیری از اتصالات نادرست کاتترها و لوله ها ( مرداد ماه 1393)</a:t>
            </a:r>
            <a:endParaRPr lang="en-US" sz="2800" dirty="0">
              <a:latin typeface="Arial" pitchFamily="34" charset="0"/>
              <a:cs typeface="B Nazanin" pitchFamily="2" charset="-78"/>
            </a:endParaRPr>
          </a:p>
          <a:p>
            <a:pPr algn="r" rtl="1" eaLnBrk="0" hangingPunct="0">
              <a:lnSpc>
                <a:spcPct val="150000"/>
              </a:lnSpc>
              <a:buFontTx/>
              <a:buChar char="•"/>
            </a:pPr>
            <a:r>
              <a:rPr lang="fa-IR" sz="2800" dirty="0">
                <a:latin typeface="Calibri" pitchFamily="34" charset="0"/>
                <a:ea typeface="Calibri" pitchFamily="34" charset="0"/>
                <a:cs typeface="B Nazanin" pitchFamily="2" charset="-78"/>
              </a:rPr>
              <a:t>راهنمای پیشگیری از سقوط بیمار ( مرداد ماه 1393)</a:t>
            </a:r>
            <a:endParaRPr lang="en-US" sz="2800" dirty="0">
              <a:latin typeface="Arial" pitchFamily="34" charset="0"/>
              <a:cs typeface="B Nazanin" pitchFamily="2" charset="-78"/>
            </a:endParaRPr>
          </a:p>
          <a:p>
            <a:pPr algn="r" rtl="1" eaLnBrk="0" hangingPunct="0">
              <a:lnSpc>
                <a:spcPct val="150000"/>
              </a:lnSpc>
              <a:buFontTx/>
              <a:buChar char="•"/>
            </a:pPr>
            <a:r>
              <a:rPr lang="fa-IR" sz="2800" dirty="0">
                <a:latin typeface="Calibri" pitchFamily="34" charset="0"/>
                <a:ea typeface="Calibri" pitchFamily="34" charset="0"/>
                <a:cs typeface="B Nazanin" pitchFamily="2" charset="-78"/>
              </a:rPr>
              <a:t>راهنمای شناسایی صحیح بیماران ( مرداد ماه 1392)</a:t>
            </a:r>
            <a:endParaRPr lang="en-US" sz="2800" dirty="0">
              <a:latin typeface="Arial" pitchFamily="34" charset="0"/>
              <a:cs typeface="B Nazanin" pitchFamily="2" charset="-78"/>
            </a:endParaRPr>
          </a:p>
          <a:p>
            <a:pPr algn="r" rtl="1" eaLnBrk="0" hangingPunct="0">
              <a:lnSpc>
                <a:spcPct val="150000"/>
              </a:lnSpc>
              <a:buFontTx/>
              <a:buChar char="•"/>
            </a:pPr>
            <a:r>
              <a:rPr lang="fa-IR" sz="2800" dirty="0">
                <a:latin typeface="Calibri" pitchFamily="34" charset="0"/>
                <a:ea typeface="Calibri" pitchFamily="34" charset="0"/>
                <a:cs typeface="B Nazanin" pitchFamily="2" charset="-78"/>
              </a:rPr>
              <a:t>راهنمای تضمین صحت دارویی در فرایند انتقال  خدمات ( مرداد ماه 1393)</a:t>
            </a:r>
            <a:endParaRPr lang="fa-IR" sz="2800" dirty="0">
              <a:latin typeface="Arial" pitchFamily="34" charset="0"/>
              <a:cs typeface="B Nazanin" pitchFamily="2" charset="-78"/>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dirty="0">
                <a:solidFill>
                  <a:srgbClr val="FF0000"/>
                </a:solidFill>
                <a:cs typeface="B Titr" pitchFamily="2" charset="-78"/>
              </a:rPr>
              <a:t>شاخص های ایمنی منتخب</a:t>
            </a:r>
          </a:p>
        </p:txBody>
      </p:sp>
      <p:sp>
        <p:nvSpPr>
          <p:cNvPr id="3" name="Content Placeholder 2"/>
          <p:cNvSpPr>
            <a:spLocks noGrp="1"/>
          </p:cNvSpPr>
          <p:nvPr>
            <p:ph idx="1"/>
          </p:nvPr>
        </p:nvSpPr>
        <p:spPr>
          <a:xfrm>
            <a:off x="2362200" y="1428736"/>
            <a:ext cx="7467600" cy="4667264"/>
          </a:xfrm>
        </p:spPr>
        <p:txBody>
          <a:bodyPr/>
          <a:lstStyle/>
          <a:p>
            <a:pPr algn="r" rtl="1"/>
            <a:r>
              <a:rPr lang="fa-IR" sz="3600" dirty="0">
                <a:cs typeface="B Nazanin" pitchFamily="2" charset="-78"/>
              </a:rPr>
              <a:t>میزان سقوط بیمار</a:t>
            </a:r>
          </a:p>
          <a:p>
            <a:pPr algn="r" rtl="1"/>
            <a:r>
              <a:rPr lang="fa-IR" sz="3600" dirty="0">
                <a:cs typeface="B Nazanin" pitchFamily="2" charset="-78"/>
              </a:rPr>
              <a:t>درصد عوارض انتقال خون و فراورده های خونی</a:t>
            </a:r>
          </a:p>
          <a:p>
            <a:pPr algn="r" rtl="1"/>
            <a:r>
              <a:rPr lang="fa-IR" sz="3600" dirty="0">
                <a:cs typeface="B Nazanin" pitchFamily="2" charset="-78"/>
              </a:rPr>
              <a:t>بروز زخم بستر</a:t>
            </a:r>
          </a:p>
          <a:p>
            <a:pPr algn="r" rtl="1"/>
            <a:r>
              <a:rPr lang="fa-IR" sz="3600" dirty="0">
                <a:cs typeface="B Nazanin" pitchFamily="2" charset="-78"/>
              </a:rPr>
              <a:t>درصد تروما به نوزاد در زایمان طبیعی</a:t>
            </a:r>
          </a:p>
          <a:p>
            <a:pPr algn="r" rtl="1"/>
            <a:r>
              <a:rPr lang="fa-IR" sz="3600" dirty="0">
                <a:cs typeface="B Nazanin" pitchFamily="2" charset="-78"/>
              </a:rPr>
              <a:t>درصد تروما به نوزاد در سزارین</a:t>
            </a:r>
          </a:p>
          <a:p>
            <a:pPr algn="r" rtl="1"/>
            <a:r>
              <a:rPr lang="fa-IR" sz="3600" dirty="0">
                <a:cs typeface="B Nazanin" pitchFamily="2" charset="-78"/>
              </a:rPr>
              <a:t>شاخص کلی تروما به نوزاد </a:t>
            </a:r>
          </a:p>
        </p:txBody>
      </p:sp>
      <p:pic>
        <p:nvPicPr>
          <p:cNvPr id="4" name="Picture 1"/>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a:ln w="9525">
            <a:noFill/>
            <a:miter lim="800000"/>
            <a:headEnd/>
            <a:tailEnd/>
          </a:ln>
        </p:spPr>
      </p:pic>
      <p:sp>
        <p:nvSpPr>
          <p:cNvPr id="5" name="Rectangle 4"/>
          <p:cNvSpPr/>
          <p:nvPr/>
        </p:nvSpPr>
        <p:spPr>
          <a:xfrm>
            <a:off x="1524001" y="4786322"/>
            <a:ext cx="5604213" cy="1446550"/>
          </a:xfrm>
          <a:prstGeom prst="rect">
            <a:avLst/>
          </a:prstGeom>
        </p:spPr>
        <p:txBody>
          <a:bodyPr wrap="square">
            <a:spAutoFit/>
          </a:bodyPr>
          <a:lstStyle/>
          <a:p>
            <a:pPr algn="ctr" rtl="1">
              <a:spcBef>
                <a:spcPct val="20000"/>
              </a:spcBef>
              <a:defRPr/>
            </a:pPr>
            <a:r>
              <a:rPr lang="fa-IR" sz="4400" dirty="0">
                <a:solidFill>
                  <a:schemeClr val="bg1"/>
                </a:solidFill>
                <a:cs typeface="B Titr" pitchFamily="2" charset="-78"/>
              </a:rPr>
              <a:t>خدا قوت و با آرزوی موفقیت</a:t>
            </a:r>
            <a:endParaRPr lang="en-US" sz="4400" dirty="0">
              <a:solidFill>
                <a:schemeClr val="bg1"/>
              </a:solidFill>
              <a:cs typeface="B Titr"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شرایط تهدید کننده ایمنی بیمار </a:t>
            </a:r>
            <a:endParaRPr lang="en-US" dirty="0"/>
          </a:p>
        </p:txBody>
      </p:sp>
      <p:sp>
        <p:nvSpPr>
          <p:cNvPr id="3" name="Content Placeholder 2"/>
          <p:cNvSpPr>
            <a:spLocks noGrp="1"/>
          </p:cNvSpPr>
          <p:nvPr>
            <p:ph idx="1"/>
          </p:nvPr>
        </p:nvSpPr>
        <p:spPr>
          <a:xfrm>
            <a:off x="1117600" y="1417638"/>
            <a:ext cx="9956800" cy="4678362"/>
          </a:xfrm>
        </p:spPr>
        <p:txBody>
          <a:bodyPr/>
          <a:lstStyle/>
          <a:p>
            <a:pPr algn="r" rtl="1" fontAlgn="t"/>
            <a:r>
              <a:rPr lang="ar-SA" sz="2400" b="1" dirty="0">
                <a:cs typeface="B Nazanin" panose="00000400000000000000" pitchFamily="2" charset="-78"/>
              </a:rPr>
              <a:t>تقویم بازدید های مدیریتی به بخشها / واحدها اعلام رسمی </a:t>
            </a:r>
            <a:r>
              <a:rPr lang="fa-IR" sz="2400" b="1" dirty="0" smtClean="0">
                <a:cs typeface="B Nazanin" panose="00000400000000000000" pitchFamily="2" charset="-78"/>
              </a:rPr>
              <a:t>می شود </a:t>
            </a:r>
            <a:r>
              <a:rPr lang="ar-SA" sz="2400" b="1" dirty="0" smtClean="0">
                <a:cs typeface="B Nazanin" panose="00000400000000000000" pitchFamily="2" charset="-78"/>
              </a:rPr>
              <a:t>.</a:t>
            </a:r>
            <a:endParaRPr lang="en-US" sz="2400" dirty="0">
              <a:cs typeface="B Nazanin" panose="00000400000000000000" pitchFamily="2" charset="-78"/>
            </a:endParaRPr>
          </a:p>
          <a:p>
            <a:pPr algn="r" rtl="1" fontAlgn="t"/>
            <a:r>
              <a:rPr lang="ar-SA" sz="2400" b="1" dirty="0">
                <a:cs typeface="B Nazanin" panose="00000400000000000000" pitchFamily="2" charset="-78"/>
              </a:rPr>
              <a:t>بازدید های مدیریتی ایمنی بیمار در فواصل زمانی قید شده در تقویم انجام می شود.</a:t>
            </a:r>
            <a:endParaRPr lang="en-US" sz="2400" dirty="0">
              <a:cs typeface="B Nazanin" panose="00000400000000000000" pitchFamily="2" charset="-78"/>
            </a:endParaRPr>
          </a:p>
          <a:p>
            <a:pPr algn="r" rtl="1" fontAlgn="t"/>
            <a:r>
              <a:rPr lang="ar-SA" sz="2400" b="1" dirty="0">
                <a:cs typeface="B Nazanin" panose="00000400000000000000" pitchFamily="2" charset="-78"/>
              </a:rPr>
              <a:t>شرایط تهدید کننده ایمنی بیمار از زبان کارکنان در حین بازدید شناسایی می شود.</a:t>
            </a:r>
            <a:endParaRPr lang="en-US" sz="2400" dirty="0">
              <a:cs typeface="B Nazanin" panose="00000400000000000000" pitchFamily="2" charset="-78"/>
            </a:endParaRPr>
          </a:p>
          <a:p>
            <a:pPr algn="r" rtl="1" fontAlgn="t"/>
            <a:r>
              <a:rPr lang="fa-IR" sz="2400" b="1" dirty="0">
                <a:cs typeface="B Nazanin" panose="00000400000000000000" pitchFamily="2" charset="-78"/>
              </a:rPr>
              <a:t>بازخوردهای فردی به افراد گزارش کننده شرایط تهدید کننده ایمنی از طریق ایمیل یا نامه اداری و ... ارائه می شود</a:t>
            </a:r>
            <a:r>
              <a:rPr lang="fa-IR" sz="2400" b="1" dirty="0" smtClean="0">
                <a:cs typeface="B Nazanin" panose="00000400000000000000" pitchFamily="2" charset="-78"/>
              </a:rPr>
              <a:t>.</a:t>
            </a:r>
          </a:p>
          <a:p>
            <a:pPr marL="457200" indent="-457200" algn="r" rtl="1" fontAlgn="t">
              <a:lnSpc>
                <a:spcPct val="107000"/>
              </a:lnSpc>
              <a:spcBef>
                <a:spcPts val="0"/>
              </a:spcBef>
              <a:spcAft>
                <a:spcPts val="0"/>
              </a:spcAft>
              <a:buSzPts val="2800"/>
              <a:buFont typeface="Wingdings" panose="05000000000000000000" pitchFamily="2" charset="2"/>
              <a:buChar char="v"/>
            </a:pPr>
            <a:r>
              <a:rPr lang="fa-IR" sz="2400" b="1" kern="1200" dirty="0">
                <a:solidFill>
                  <a:srgbClr val="000000"/>
                </a:solidFill>
                <a:latin typeface="Arial" panose="020B0604020202020204" pitchFamily="34" charset="0"/>
                <a:cs typeface="B Nazanin" panose="00000400000000000000" pitchFamily="2" charset="-78"/>
              </a:rPr>
              <a:t>کارکنان در خصوص لزوم بازدیدهای مدیریتی با موضوع ارتقاء فرهنگ ایمنی آگاهی دارند.</a:t>
            </a:r>
            <a:endParaRPr lang="en-US" sz="2400" dirty="0">
              <a:latin typeface="Arial" panose="020B0604020202020204" pitchFamily="34" charset="0"/>
              <a:cs typeface="B Nazanin" panose="00000400000000000000" pitchFamily="2" charset="-78"/>
            </a:endParaRPr>
          </a:p>
          <a:p>
            <a:pPr marL="457200" indent="-457200" algn="r" rtl="1" fontAlgn="t">
              <a:lnSpc>
                <a:spcPct val="107000"/>
              </a:lnSpc>
              <a:spcBef>
                <a:spcPts val="0"/>
              </a:spcBef>
              <a:spcAft>
                <a:spcPts val="0"/>
              </a:spcAft>
            </a:pPr>
            <a:r>
              <a:rPr lang="fa-IR" sz="2400" b="1" kern="1200" dirty="0">
                <a:solidFill>
                  <a:srgbClr val="000000"/>
                </a:solidFill>
                <a:latin typeface="Arial" panose="020B0604020202020204" pitchFamily="34" charset="0"/>
                <a:cs typeface="B Nazanin" panose="00000400000000000000" pitchFamily="2" charset="-78"/>
              </a:rPr>
              <a:t>جلسه جمع بندی بازدید با حضور تیم بازدید کننده در بخش / واحد مورد بازدید برگزار می گردد. </a:t>
            </a:r>
            <a:endParaRPr lang="en-US" sz="1600" dirty="0">
              <a:latin typeface="Arial" panose="020B0604020202020204" pitchFamily="34" charset="0"/>
              <a:cs typeface="B Nazanin" panose="00000400000000000000" pitchFamily="2" charset="-78"/>
            </a:endParaRPr>
          </a:p>
          <a:p>
            <a:pPr algn="r" rtl="1" fontAlgn="t"/>
            <a:endParaRPr lang="en-US" sz="2400" dirty="0">
              <a:cs typeface="B Nazanin" panose="00000400000000000000" pitchFamily="2" charset="-78"/>
            </a:endParaRPr>
          </a:p>
          <a:p>
            <a:pPr algn="r"/>
            <a:endParaRPr lang="en-US" sz="2400" dirty="0"/>
          </a:p>
        </p:txBody>
      </p:sp>
    </p:spTree>
    <p:extLst>
      <p:ext uri="{BB962C8B-B14F-4D97-AF65-F5344CB8AC3E}">
        <p14:creationId xmlns:p14="http://schemas.microsoft.com/office/powerpoint/2010/main" val="3460143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141" y="2016177"/>
            <a:ext cx="10468864" cy="1828800"/>
          </a:xfrm>
        </p:spPr>
        <p:txBody>
          <a:bodyPr>
            <a:noAutofit/>
          </a:bodyPr>
          <a:lstStyle/>
          <a:p>
            <a:pPr algn="ctr"/>
            <a:r>
              <a:rPr lang="fa-IR" sz="3600" dirty="0" smtClean="0">
                <a:solidFill>
                  <a:srgbClr val="FFFF00"/>
                </a:solidFill>
              </a:rPr>
              <a:t>مراحل انجام يك پروژه ي تحليل ريشه اي خطا</a:t>
            </a:r>
            <a:br>
              <a:rPr lang="fa-IR" sz="3600" dirty="0" smtClean="0">
                <a:solidFill>
                  <a:srgbClr val="FFFF00"/>
                </a:solidFill>
              </a:rPr>
            </a:br>
            <a:r>
              <a:rPr lang="en-IE" sz="3600" dirty="0" smtClean="0">
                <a:solidFill>
                  <a:srgbClr val="FFFF00"/>
                </a:solidFill>
              </a:rPr>
              <a:t>R.C.A</a:t>
            </a:r>
            <a:endParaRPr lang="fa-IR" sz="3600" dirty="0">
              <a:solidFill>
                <a:srgbClr val="FFFF00"/>
              </a:solidFill>
            </a:endParaRPr>
          </a:p>
        </p:txBody>
      </p:sp>
    </p:spTree>
    <p:extLst>
      <p:ext uri="{BB962C8B-B14F-4D97-AF65-F5344CB8AC3E}">
        <p14:creationId xmlns:p14="http://schemas.microsoft.com/office/powerpoint/2010/main" val="909938455"/>
      </p:ext>
    </p:extLst>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dirty="0" smtClean="0">
                <a:cs typeface="2  Elham" pitchFamily="2" charset="-78"/>
              </a:rPr>
              <a:t>9 مرحله براي انجام تحليل ريشه اي خطا  </a:t>
            </a:r>
          </a:p>
        </p:txBody>
      </p:sp>
      <p:sp>
        <p:nvSpPr>
          <p:cNvPr id="3" name="Content Placeholder 2"/>
          <p:cNvSpPr>
            <a:spLocks noGrp="1"/>
          </p:cNvSpPr>
          <p:nvPr>
            <p:ph sz="half" idx="1"/>
          </p:nvPr>
        </p:nvSpPr>
        <p:spPr>
          <a:xfrm>
            <a:off x="-312712" y="1909584"/>
            <a:ext cx="6912767" cy="4244126"/>
          </a:xfrm>
        </p:spPr>
        <p:txBody>
          <a:bodyPr>
            <a:normAutofit/>
          </a:bodyPr>
          <a:lstStyle/>
          <a:p>
            <a:pPr marL="514350" indent="-514350" algn="r" rtl="1">
              <a:buFont typeface="+mj-lt"/>
              <a:buAutoNum type="arabicPeriod" startAt="6"/>
            </a:pPr>
            <a:r>
              <a:rPr lang="fa-IR" altLang="fa-IR" sz="3200" b="1" dirty="0" smtClean="0">
                <a:cs typeface="B Nazanin" pitchFamily="2" charset="-78"/>
              </a:rPr>
              <a:t>شناسايي علت ريشه اي مرتبط با عوامل</a:t>
            </a:r>
          </a:p>
          <a:p>
            <a:pPr marL="514350" indent="-514350" algn="r" rtl="1">
              <a:buFont typeface="+mj-lt"/>
              <a:buAutoNum type="arabicPeriod" startAt="6"/>
            </a:pPr>
            <a:r>
              <a:rPr lang="fa-IR" altLang="fa-IR" sz="3200" b="1" dirty="0" smtClean="0">
                <a:cs typeface="B Nazanin" pitchFamily="2" charset="-78"/>
              </a:rPr>
              <a:t>شناسايي فعاليت هاي اصلاحي</a:t>
            </a:r>
          </a:p>
          <a:p>
            <a:pPr marL="514350" indent="-514350" algn="r" rtl="1">
              <a:buFont typeface="+mj-lt"/>
              <a:buAutoNum type="arabicPeriod" startAt="6"/>
            </a:pPr>
            <a:r>
              <a:rPr lang="fa-IR" altLang="fa-IR" sz="3200" b="1" dirty="0" smtClean="0">
                <a:cs typeface="B Nazanin" pitchFamily="2" charset="-78"/>
              </a:rPr>
              <a:t>اندازه گيري برآيندها</a:t>
            </a:r>
          </a:p>
          <a:p>
            <a:pPr marL="514350" indent="-514350" algn="r" rtl="1">
              <a:buFont typeface="+mj-lt"/>
              <a:buAutoNum type="arabicPeriod" startAt="6"/>
            </a:pPr>
            <a:r>
              <a:rPr lang="fa-IR" altLang="fa-IR" sz="3200" b="1" dirty="0" smtClean="0">
                <a:cs typeface="B Nazanin" pitchFamily="2" charset="-78"/>
              </a:rPr>
              <a:t>انتشار نتايج تحليل ريشه اي خطا</a:t>
            </a:r>
          </a:p>
        </p:txBody>
      </p:sp>
      <p:sp>
        <p:nvSpPr>
          <p:cNvPr id="4" name="Content Placeholder 3"/>
          <p:cNvSpPr>
            <a:spLocks noGrp="1"/>
          </p:cNvSpPr>
          <p:nvPr>
            <p:ph sz="half" idx="2"/>
          </p:nvPr>
        </p:nvSpPr>
        <p:spPr>
          <a:xfrm>
            <a:off x="6384032" y="1916832"/>
            <a:ext cx="5384800" cy="3461385"/>
          </a:xfrm>
        </p:spPr>
        <p:txBody>
          <a:bodyPr>
            <a:normAutofit/>
          </a:bodyPr>
          <a:lstStyle/>
          <a:p>
            <a:pPr marL="514350" indent="-514350" algn="r" rtl="1">
              <a:buFont typeface="+mj-lt"/>
              <a:buAutoNum type="arabicPeriod"/>
            </a:pPr>
            <a:r>
              <a:rPr lang="fa-IR" altLang="fa-IR" sz="3200" b="1" dirty="0" smtClean="0">
                <a:cs typeface="B Nazanin" pitchFamily="2" charset="-78"/>
              </a:rPr>
              <a:t>شناسايي حادثه ي ناخواسته</a:t>
            </a:r>
          </a:p>
          <a:p>
            <a:pPr marL="514350" indent="-514350" algn="r" rtl="1">
              <a:buFont typeface="+mj-lt"/>
              <a:buAutoNum type="arabicPeriod"/>
            </a:pPr>
            <a:r>
              <a:rPr lang="fa-IR" altLang="fa-IR" sz="3200" b="1" dirty="0" smtClean="0">
                <a:cs typeface="B Nazanin" pitchFamily="2" charset="-78"/>
              </a:rPr>
              <a:t>سازماندهي تيم</a:t>
            </a:r>
          </a:p>
          <a:p>
            <a:pPr marL="514350" indent="-514350" algn="r" rtl="1">
              <a:buFont typeface="+mj-lt"/>
              <a:buAutoNum type="arabicPeriod"/>
            </a:pPr>
            <a:r>
              <a:rPr lang="fa-IR" altLang="fa-IR" sz="3200" b="1" dirty="0" smtClean="0">
                <a:cs typeface="B Nazanin" pitchFamily="2" charset="-78"/>
              </a:rPr>
              <a:t>توسعه ي يك دياگرام اوليه</a:t>
            </a:r>
          </a:p>
          <a:p>
            <a:pPr marL="514350" indent="-514350" algn="r" rtl="1">
              <a:buFont typeface="+mj-lt"/>
              <a:buAutoNum type="arabicPeriod"/>
            </a:pPr>
            <a:r>
              <a:rPr lang="fa-IR" altLang="fa-IR" sz="3200" b="1" dirty="0" smtClean="0">
                <a:cs typeface="B Nazanin" pitchFamily="2" charset="-78"/>
              </a:rPr>
              <a:t>توسعه ي نقشه ي داستاني حادثه</a:t>
            </a:r>
          </a:p>
          <a:p>
            <a:pPr marL="514350" indent="-514350" algn="r" rtl="1">
              <a:buFont typeface="+mj-lt"/>
              <a:buAutoNum type="arabicPeriod"/>
            </a:pPr>
            <a:r>
              <a:rPr lang="fa-IR" altLang="fa-IR" sz="3200" b="1" dirty="0" smtClean="0">
                <a:cs typeface="B Nazanin" pitchFamily="2" charset="-78"/>
              </a:rPr>
              <a:t>توسعه ي يك دياگرام علت و اثر</a:t>
            </a:r>
          </a:p>
          <a:p>
            <a:pPr marL="514350" indent="-514350" algn="l" rtl="1">
              <a:buFont typeface="+mj-lt"/>
              <a:buAutoNum type="arabicPeriod"/>
            </a:pPr>
            <a:endParaRPr lang="fa-IR" sz="3200" dirty="0">
              <a:cs typeface="B Nazanin" pitchFamily="2" charset="-78"/>
            </a:endParaRPr>
          </a:p>
        </p:txBody>
      </p:sp>
    </p:spTree>
    <p:extLst>
      <p:ext uri="{BB962C8B-B14F-4D97-AF65-F5344CB8AC3E}">
        <p14:creationId xmlns:p14="http://schemas.microsoft.com/office/powerpoint/2010/main" val="947934853"/>
      </p:ext>
    </p:extLst>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algn="ctr"/>
            <a:r>
              <a:rPr lang="fa-IR" altLang="fa-IR" b="1" dirty="0"/>
              <a:t>مرحله ي اول: شناسايي حادثه ي ناخواسته</a:t>
            </a:r>
            <a:endParaRPr lang="en-US" altLang="fa-IR" b="1" dirty="0"/>
          </a:p>
        </p:txBody>
      </p:sp>
      <p:sp>
        <p:nvSpPr>
          <p:cNvPr id="25603" name="Rectangle 3"/>
          <p:cNvSpPr>
            <a:spLocks noGrp="1" noChangeArrowheads="1"/>
          </p:cNvSpPr>
          <p:nvPr>
            <p:ph idx="1"/>
          </p:nvPr>
        </p:nvSpPr>
        <p:spPr>
          <a:xfrm>
            <a:off x="1117600" y="1700808"/>
            <a:ext cx="9956800" cy="4395192"/>
          </a:xfrm>
        </p:spPr>
        <p:txBody>
          <a:bodyPr>
            <a:normAutofit/>
          </a:bodyPr>
          <a:lstStyle/>
          <a:p>
            <a:pPr algn="r"/>
            <a:endParaRPr lang="fa-IR" altLang="fa-IR" sz="2800" dirty="0"/>
          </a:p>
          <a:p>
            <a:pPr algn="r"/>
            <a:r>
              <a:rPr lang="fa-IR" altLang="fa-IR" sz="2800" dirty="0"/>
              <a:t>الف) گزارش صادقانه و باز حادثه ي ناخواسته</a:t>
            </a:r>
          </a:p>
          <a:p>
            <a:pPr algn="r"/>
            <a:r>
              <a:rPr lang="fa-IR" altLang="fa-IR" sz="2800" dirty="0"/>
              <a:t>ب) مرور مستندات باليني: چه حادثه اي اتفاق افتاده است؟ چه زماني؟ چه كسي درگير بوده است؟ چگونه و چرا اتفاق افتاده است؟</a:t>
            </a:r>
          </a:p>
          <a:p>
            <a:pPr algn="r"/>
            <a:r>
              <a:rPr lang="fa-IR" altLang="fa-IR" sz="2800" dirty="0"/>
              <a:t>ج) انجام تحقيقات متناسب براي كشف علل ريشه اي(انجام مصاحبه، مشاهده و بررسي مستندات)</a:t>
            </a:r>
            <a:endParaRPr lang="en-US" altLang="fa-IR" sz="2800" dirty="0"/>
          </a:p>
        </p:txBody>
      </p:sp>
    </p:spTree>
    <p:extLst>
      <p:ext uri="{BB962C8B-B14F-4D97-AF65-F5344CB8AC3E}">
        <p14:creationId xmlns:p14="http://schemas.microsoft.com/office/powerpoint/2010/main" val="481870218"/>
      </p:ext>
    </p:extLst>
  </p:cSld>
  <p:clrMapOvr>
    <a:masterClrMapping/>
  </p:clrMapOvr>
  <p:transition>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یک نمونه خطا</a:t>
            </a:r>
            <a:endParaRPr lang="en-US" dirty="0">
              <a:solidFill>
                <a:srgbClr val="FF0000"/>
              </a:solidFill>
            </a:endParaRPr>
          </a:p>
        </p:txBody>
      </p:sp>
      <p:sp>
        <p:nvSpPr>
          <p:cNvPr id="3" name="Content Placeholder 2"/>
          <p:cNvSpPr>
            <a:spLocks noGrp="1"/>
          </p:cNvSpPr>
          <p:nvPr>
            <p:ph sz="quarter" idx="1"/>
          </p:nvPr>
        </p:nvSpPr>
        <p:spPr>
          <a:xfrm>
            <a:off x="1117600" y="1268760"/>
            <a:ext cx="9956800" cy="5256584"/>
          </a:xfrm>
        </p:spPr>
        <p:txBody>
          <a:bodyPr>
            <a:noAutofit/>
          </a:bodyPr>
          <a:lstStyle/>
          <a:p>
            <a:pPr algn="r" rtl="1"/>
            <a:r>
              <a:rPr lang="fa-IR" sz="3200" dirty="0" smtClean="0">
                <a:cs typeface="B Nazanin" panose="00000400000000000000" pitchFamily="2" charset="-78"/>
              </a:rPr>
              <a:t>خانمی باردار با هموگلوبین 7 در ساعت 17 به اورژانس بیمارستانی مراجعه می کند. پس از انجام ویزیت متخصص زنان در ساعت 17/30 دقیقه درخواست آزمایش </a:t>
            </a:r>
            <a:r>
              <a:rPr lang="en-US" sz="3200" dirty="0" smtClean="0">
                <a:cs typeface="B Nazanin" panose="00000400000000000000" pitchFamily="2" charset="-78"/>
              </a:rPr>
              <a:t>CBC</a:t>
            </a:r>
            <a:r>
              <a:rPr lang="fa-IR" sz="3200" dirty="0" smtClean="0">
                <a:cs typeface="B Nazanin" panose="00000400000000000000" pitchFamily="2" charset="-78"/>
              </a:rPr>
              <a:t> ارسال می گردد. جواب آزمایش 7 است که جزو مقادیر بحرانی است اما به بخش اطلاع داده نمی شود ولی در سیستم </a:t>
            </a:r>
            <a:r>
              <a:rPr lang="en-US" sz="2800" dirty="0" smtClean="0">
                <a:latin typeface="Times New Roman" panose="02020603050405020304" pitchFamily="18" charset="0"/>
                <a:cs typeface="Times New Roman" panose="02020603050405020304" pitchFamily="18" charset="0"/>
              </a:rPr>
              <a:t>HIS</a:t>
            </a:r>
            <a:r>
              <a:rPr lang="fa-IR" sz="3200" dirty="0" smtClean="0">
                <a:cs typeface="B Nazanin" panose="00000400000000000000" pitchFamily="2" charset="-78"/>
              </a:rPr>
              <a:t> در ساعت 19 ثبت می شود. پزشک جواب را در ساعت 20 مشاهده می کند.</a:t>
            </a:r>
            <a:r>
              <a:rPr lang="fa-IR" sz="3200" dirty="0">
                <a:cs typeface="B Nazanin" panose="00000400000000000000" pitchFamily="2" charset="-78"/>
              </a:rPr>
              <a:t> </a:t>
            </a:r>
            <a:r>
              <a:rPr lang="fa-IR" sz="3200" dirty="0" smtClean="0">
                <a:cs typeface="B Nazanin" panose="00000400000000000000" pitchFamily="2" charset="-78"/>
              </a:rPr>
              <a:t>درخواست دو واحد پک سل می شود. درخواست پرستار در ساعت 21 ارسال می گردد. پک سل در ساعت 22 تزریق می شود. تزریق بر اساس گزارش پرستار  و برگه ی تزریق خون تا ساعت 24 ادامه یافته است. بیمار در ساعت 2 صبح به دلیل درد شدید، خونریزی و کاهش سطح هوشیاری به اتاق عمل فرستاده می شود. </a:t>
            </a:r>
          </a:p>
        </p:txBody>
      </p:sp>
    </p:spTree>
    <p:extLst>
      <p:ext uri="{BB962C8B-B14F-4D97-AF65-F5344CB8AC3E}">
        <p14:creationId xmlns:p14="http://schemas.microsoft.com/office/powerpoint/2010/main" val="3744716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66800" y="642594"/>
            <a:ext cx="10058400" cy="901393"/>
          </a:xfrm>
        </p:spPr>
        <p:txBody>
          <a:bodyPr>
            <a:normAutofit/>
          </a:bodyPr>
          <a:lstStyle/>
          <a:p>
            <a:pPr algn="ctr"/>
            <a:r>
              <a:rPr lang="fa-IR" altLang="fa-IR" b="1" dirty="0">
                <a:cs typeface="2  Titr" pitchFamily="2" charset="-78"/>
              </a:rPr>
              <a:t>مرحله ي سوم: توسعه ي يك دياگرام اوليه</a:t>
            </a:r>
            <a:endParaRPr lang="en-US" altLang="fa-IR" dirty="0">
              <a:cs typeface="2  Titr" pitchFamily="2" charset="-78"/>
            </a:endParaRPr>
          </a:p>
        </p:txBody>
      </p:sp>
      <p:sp>
        <p:nvSpPr>
          <p:cNvPr id="27651" name="Rectangle 3"/>
          <p:cNvSpPr>
            <a:spLocks noGrp="1" noChangeArrowheads="1"/>
          </p:cNvSpPr>
          <p:nvPr>
            <p:ph idx="1"/>
          </p:nvPr>
        </p:nvSpPr>
        <p:spPr>
          <a:xfrm>
            <a:off x="119336" y="1340768"/>
            <a:ext cx="12072664" cy="6192688"/>
          </a:xfrm>
        </p:spPr>
        <p:txBody>
          <a:bodyPr>
            <a:noAutofit/>
          </a:bodyPr>
          <a:lstStyle/>
          <a:p>
            <a:pPr algn="just" rtl="1">
              <a:lnSpc>
                <a:spcPct val="150000"/>
              </a:lnSpc>
            </a:pPr>
            <a:r>
              <a:rPr lang="fa-IR" altLang="fa-IR" sz="2800" dirty="0">
                <a:cs typeface="B Nazanin" pitchFamily="2" charset="-78"/>
              </a:rPr>
              <a:t>هدف اين مرحله استفاده از يك فلوچارت براي توصيف فرآيندهايي است كه به وقوع حادثه منجر شده است. </a:t>
            </a:r>
            <a:endParaRPr lang="fa-IR" altLang="fa-IR" sz="2800" dirty="0" smtClean="0">
              <a:cs typeface="B Nazanin" pitchFamily="2" charset="-78"/>
            </a:endParaRPr>
          </a:p>
          <a:p>
            <a:pPr algn="just" rtl="1">
              <a:lnSpc>
                <a:spcPct val="150000"/>
              </a:lnSpc>
            </a:pPr>
            <a:r>
              <a:rPr lang="fa-IR" altLang="fa-IR" sz="2800" dirty="0" smtClean="0">
                <a:cs typeface="B Nazanin" pitchFamily="2" charset="-78"/>
              </a:rPr>
              <a:t>سازماندهي </a:t>
            </a:r>
            <a:r>
              <a:rPr lang="fa-IR" altLang="fa-IR" sz="2800" dirty="0">
                <a:cs typeface="B Nazanin" pitchFamily="2" charset="-78"/>
              </a:rPr>
              <a:t>اطلاعات براي دستيابي به فهم يكساني از مشكل نيز در اين مرحله انجام مي شود. </a:t>
            </a:r>
            <a:endParaRPr lang="fa-IR" altLang="fa-IR" sz="2800" dirty="0" smtClean="0">
              <a:cs typeface="B Nazanin" pitchFamily="2" charset="-78"/>
            </a:endParaRPr>
          </a:p>
          <a:p>
            <a:pPr algn="just" rtl="1">
              <a:lnSpc>
                <a:spcPct val="150000"/>
              </a:lnSpc>
            </a:pPr>
            <a:r>
              <a:rPr lang="fa-IR" altLang="fa-IR" sz="2800" dirty="0" smtClean="0">
                <a:cs typeface="B Nazanin" pitchFamily="2" charset="-78"/>
              </a:rPr>
              <a:t>اين </a:t>
            </a:r>
            <a:r>
              <a:rPr lang="fa-IR" altLang="fa-IR" sz="2800" dirty="0">
                <a:cs typeface="B Nazanin" pitchFamily="2" charset="-78"/>
              </a:rPr>
              <a:t>مرحله نيازمند پرسيدن سوال هاي </a:t>
            </a:r>
            <a:r>
              <a:rPr lang="fa-IR" altLang="fa-IR" sz="2800" dirty="0" smtClean="0">
                <a:cs typeface="B Nazanin" pitchFamily="2" charset="-78"/>
              </a:rPr>
              <a:t>آغازكننده </a:t>
            </a:r>
            <a:r>
              <a:rPr lang="fa-IR" altLang="fa-IR" sz="2800" dirty="0">
                <a:cs typeface="B Nazanin" pitchFamily="2" charset="-78"/>
              </a:rPr>
              <a:t>و باز كننده مصاحبه مي باشد. اين سوالها لازم است در خصوص ارتباط ها، آموزش، مهندسي، تجهيزات، قوانين، سياست ها، روش هاي اجرايي و موانع باشد. </a:t>
            </a:r>
            <a:endParaRPr lang="fa-IR" altLang="fa-IR" sz="2800" dirty="0" smtClean="0">
              <a:cs typeface="B Nazanin" pitchFamily="2" charset="-78"/>
            </a:endParaRPr>
          </a:p>
          <a:p>
            <a:pPr algn="just" rtl="1">
              <a:lnSpc>
                <a:spcPct val="150000"/>
              </a:lnSpc>
            </a:pPr>
            <a:r>
              <a:rPr lang="fa-IR" altLang="fa-IR" sz="2800" dirty="0" smtClean="0">
                <a:cs typeface="B Nazanin" pitchFamily="2" charset="-78"/>
              </a:rPr>
              <a:t>براي </a:t>
            </a:r>
            <a:r>
              <a:rPr lang="fa-IR" altLang="fa-IR" sz="2800" dirty="0">
                <a:cs typeface="B Nazanin" pitchFamily="2" charset="-78"/>
              </a:rPr>
              <a:t>پاسخ دادن به اين سوالها لازم است با هر فردي كه در ايجاد و پيشرفت حادثه حضور داشته بر اساس توالي موجود مصاحبه شود. اين افراد مي تواند شامل پزشك، رزيدنت، پرستار، مهندسين تجهيزات پزشكي و كمك بهياران باشد. </a:t>
            </a:r>
            <a:endParaRPr lang="fa-IR" altLang="fa-IR" sz="2800" dirty="0" smtClean="0">
              <a:cs typeface="B Nazanin" pitchFamily="2" charset="-78"/>
            </a:endParaRPr>
          </a:p>
          <a:p>
            <a:pPr algn="just" rtl="1">
              <a:lnSpc>
                <a:spcPct val="150000"/>
              </a:lnSpc>
            </a:pPr>
            <a:r>
              <a:rPr lang="fa-IR" altLang="fa-IR" sz="2800" dirty="0" smtClean="0">
                <a:cs typeface="B Nazanin" pitchFamily="2" charset="-78"/>
              </a:rPr>
              <a:t>هدف </a:t>
            </a:r>
            <a:r>
              <a:rPr lang="fa-IR" altLang="fa-IR" sz="2800" dirty="0">
                <a:cs typeface="B Nazanin" pitchFamily="2" charset="-78"/>
              </a:rPr>
              <a:t>نهايي سوالها شناخت اين مسئله است كه واقعا چه اتفاقي افتاده و جزييات براي ايجاد يك نقشه ي داستاني حادثه مهيا شود.</a:t>
            </a:r>
            <a:endParaRPr lang="en-US" altLang="fa-IR" sz="2800" dirty="0">
              <a:cs typeface="B Nazanin" pitchFamily="2" charset="-78"/>
            </a:endParaRPr>
          </a:p>
        </p:txBody>
      </p:sp>
    </p:spTree>
    <p:extLst>
      <p:ext uri="{BB962C8B-B14F-4D97-AF65-F5344CB8AC3E}">
        <p14:creationId xmlns:p14="http://schemas.microsoft.com/office/powerpoint/2010/main" val="2859895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fa-IR" altLang="fa-IR" sz="3600" b="1" dirty="0" smtClean="0">
                <a:cs typeface="2  Titr" pitchFamily="2" charset="-78"/>
              </a:rPr>
              <a:t>مرحله ي چهارم: توسعه ي نقشه ي داستاني حادثه</a:t>
            </a:r>
            <a:endParaRPr lang="fa-IR" altLang="fa-IR" dirty="0">
              <a:cs typeface="2  Titr" pitchFamily="2" charset="-78"/>
            </a:endParaRPr>
          </a:p>
        </p:txBody>
      </p:sp>
      <p:sp>
        <p:nvSpPr>
          <p:cNvPr id="28675" name="Rectangle 3"/>
          <p:cNvSpPr>
            <a:spLocks noGrp="1" noChangeArrowheads="1"/>
          </p:cNvSpPr>
          <p:nvPr>
            <p:ph sz="quarter" idx="1"/>
          </p:nvPr>
        </p:nvSpPr>
        <p:spPr>
          <a:xfrm>
            <a:off x="1117600" y="1417638"/>
            <a:ext cx="10464800" cy="4678362"/>
          </a:xfrm>
        </p:spPr>
        <p:txBody>
          <a:bodyPr>
            <a:normAutofit/>
          </a:bodyPr>
          <a:lstStyle/>
          <a:p>
            <a:pPr algn="r" rtl="1"/>
            <a:r>
              <a:rPr lang="fa-IR" altLang="fa-IR" sz="2800" dirty="0" smtClean="0">
                <a:cs typeface="B Nazanin" pitchFamily="2" charset="-78"/>
              </a:rPr>
              <a:t>نقشه </a:t>
            </a:r>
            <a:r>
              <a:rPr lang="fa-IR" altLang="fa-IR" sz="2800" dirty="0">
                <a:cs typeface="B Nazanin" pitchFamily="2" charset="-78"/>
              </a:rPr>
              <a:t>ي داستاني حادثه با استفاده از اطلاعات جمع آوري شده از مصاحبه ها شكل مي گيرد. </a:t>
            </a:r>
            <a:endParaRPr lang="fa-IR" altLang="fa-IR" sz="2800" dirty="0" smtClean="0">
              <a:cs typeface="B Nazanin" pitchFamily="2" charset="-78"/>
            </a:endParaRPr>
          </a:p>
          <a:p>
            <a:pPr algn="r" rtl="1"/>
            <a:r>
              <a:rPr lang="fa-IR" altLang="fa-IR" sz="2800" dirty="0" smtClean="0">
                <a:cs typeface="B Nazanin" pitchFamily="2" charset="-78"/>
              </a:rPr>
              <a:t>در </a:t>
            </a:r>
            <a:r>
              <a:rPr lang="fa-IR" altLang="fa-IR" sz="2800" dirty="0">
                <a:cs typeface="B Nazanin" pitchFamily="2" charset="-78"/>
              </a:rPr>
              <a:t>اين نقشه به حادثه ي ناخواسته و زمان آن، حوادث اوليه ي منجر شونده به حادثه ي ناخواسته، حوادث خاص كه به حادثه ي ناخواسته منجر شده اند و هر حادثه ي اضافي كه در بروز حادثه ي ناخواسته دخالت داشته اند توجه مي شود. </a:t>
            </a:r>
            <a:endParaRPr lang="fa-IR" altLang="fa-IR" sz="2800" dirty="0" smtClean="0">
              <a:cs typeface="B Nazanin" pitchFamily="2" charset="-78"/>
            </a:endParaRPr>
          </a:p>
          <a:p>
            <a:pPr algn="r" rtl="1"/>
            <a:r>
              <a:rPr lang="fa-IR" altLang="fa-IR" sz="2800" dirty="0" smtClean="0">
                <a:cs typeface="B Nazanin" pitchFamily="2" charset="-78"/>
              </a:rPr>
              <a:t>در </a:t>
            </a:r>
            <a:r>
              <a:rPr lang="fa-IR" altLang="fa-IR" sz="2800" dirty="0">
                <a:cs typeface="B Nazanin" pitchFamily="2" charset="-78"/>
              </a:rPr>
              <a:t>نهايت حادثه ي ناخواسته كشف شده و پيگيري بعد از حادثه ي ناخواسته نيز ثبت مي گردد</a:t>
            </a:r>
            <a:r>
              <a:rPr lang="en-US" altLang="fa-IR" sz="2800" dirty="0">
                <a:cs typeface="B Nazanin" pitchFamily="2" charset="-78"/>
              </a:rPr>
              <a:t> </a:t>
            </a:r>
            <a:r>
              <a:rPr lang="en-US" altLang="fa-IR" sz="2800" dirty="0"/>
              <a:t/>
            </a:r>
            <a:br>
              <a:rPr lang="en-US" altLang="fa-IR" sz="2800" dirty="0"/>
            </a:br>
            <a:endParaRPr lang="en-US" altLang="fa-IR" sz="2800" dirty="0"/>
          </a:p>
        </p:txBody>
      </p:sp>
    </p:spTree>
    <p:extLst>
      <p:ext uri="{BB962C8B-B14F-4D97-AF65-F5344CB8AC3E}">
        <p14:creationId xmlns:p14="http://schemas.microsoft.com/office/powerpoint/2010/main" val="808891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4498" y="1004614"/>
            <a:ext cx="5719116" cy="2596187"/>
          </a:xfrm>
        </p:spPr>
        <p:txBody>
          <a:bodyPr/>
          <a:lstStyle/>
          <a:p>
            <a:pPr rtl="1">
              <a:lnSpc>
                <a:spcPct val="150000"/>
              </a:lnSpc>
            </a:pPr>
            <a:r>
              <a:rPr lang="fa-IR" sz="4000" dirty="0">
                <a:solidFill>
                  <a:srgbClr val="FF0000"/>
                </a:solidFill>
                <a:latin typeface="+mn-lt"/>
                <a:ea typeface="+mn-ea"/>
                <a:cs typeface="B Titr" pitchFamily="2" charset="-78"/>
              </a:rPr>
              <a:t>شرایط تهدید کننده ایمنی بیمار</a:t>
            </a:r>
            <a:br>
              <a:rPr lang="fa-IR" sz="4000" dirty="0">
                <a:solidFill>
                  <a:srgbClr val="FF0000"/>
                </a:solidFill>
                <a:latin typeface="+mn-lt"/>
                <a:ea typeface="+mn-ea"/>
                <a:cs typeface="B Titr" pitchFamily="2" charset="-78"/>
              </a:rPr>
            </a:br>
            <a:r>
              <a:rPr lang="en-GB" sz="3600" b="1" dirty="0">
                <a:solidFill>
                  <a:srgbClr val="FF0000"/>
                </a:solidFill>
              </a:rPr>
              <a:t> Patient Safety</a:t>
            </a:r>
            <a:r>
              <a:rPr lang="fa-IR" sz="3600" b="1" dirty="0">
                <a:solidFill>
                  <a:srgbClr val="FF0000"/>
                </a:solidFill>
              </a:rPr>
              <a:t/>
            </a:r>
            <a:br>
              <a:rPr lang="fa-IR" sz="3600" b="1" dirty="0">
                <a:solidFill>
                  <a:srgbClr val="FF0000"/>
                </a:solidFill>
              </a:rPr>
            </a:br>
            <a:r>
              <a:rPr lang="fa-IR" sz="3600" dirty="0">
                <a:solidFill>
                  <a:srgbClr val="FF0000"/>
                </a:solidFill>
                <a:latin typeface="+mn-lt"/>
                <a:ea typeface="+mn-ea"/>
                <a:cs typeface="B Titr" pitchFamily="2" charset="-78"/>
              </a:rPr>
              <a:t>  </a:t>
            </a:r>
            <a:endParaRPr lang="en-US" sz="3600" dirty="0">
              <a:solidFill>
                <a:srgbClr val="FF0000"/>
              </a:solidFill>
              <a:latin typeface="+mn-lt"/>
              <a:ea typeface="+mn-ea"/>
              <a:cs typeface="B Titr" pitchFamily="2" charset="-78"/>
            </a:endParaRPr>
          </a:p>
        </p:txBody>
      </p:sp>
      <p:sp>
        <p:nvSpPr>
          <p:cNvPr id="3" name="Subtitle 2"/>
          <p:cNvSpPr>
            <a:spLocks noGrp="1"/>
          </p:cNvSpPr>
          <p:nvPr>
            <p:ph type="subTitle" idx="1"/>
          </p:nvPr>
        </p:nvSpPr>
        <p:spPr>
          <a:xfrm>
            <a:off x="1199456" y="4143380"/>
            <a:ext cx="8011196" cy="2237948"/>
          </a:xfrm>
        </p:spPr>
        <p:txBody>
          <a:bodyPr/>
          <a:lstStyle/>
          <a:p>
            <a:endParaRPr lang="fa-IR" sz="2800" dirty="0">
              <a:cs typeface="B Titr" pitchFamily="2" charset="-78"/>
            </a:endParaRPr>
          </a:p>
          <a:p>
            <a:pPr rtl="1"/>
            <a:r>
              <a:rPr lang="fa-IR" sz="2800" dirty="0">
                <a:cs typeface="B Titr" pitchFamily="2" charset="-78"/>
              </a:rPr>
              <a:t>واحد ایمنی بیمار  بیمارستان امام حسین (ع) گلپایگان </a:t>
            </a:r>
          </a:p>
          <a:p>
            <a:pPr rtl="1"/>
            <a:r>
              <a:rPr lang="fa-IR" sz="2800" dirty="0" smtClean="0">
                <a:cs typeface="B Titr" pitchFamily="2" charset="-78"/>
              </a:rPr>
              <a:t>بهمن   </a:t>
            </a:r>
            <a:r>
              <a:rPr lang="fa-IR" sz="2800" dirty="0">
                <a:cs typeface="B Titr" pitchFamily="2" charset="-78"/>
              </a:rPr>
              <a:t>ماه </a:t>
            </a:r>
            <a:r>
              <a:rPr lang="fa-IR" sz="2800" dirty="0" smtClean="0">
                <a:cs typeface="B Titr" pitchFamily="2" charset="-78"/>
              </a:rPr>
              <a:t>1397</a:t>
            </a:r>
            <a:endParaRPr lang="en-US" sz="2800" dirty="0">
              <a:cs typeface="B Titr" pitchFamily="2" charset="-78"/>
            </a:endParaRPr>
          </a:p>
        </p:txBody>
      </p:sp>
      <p:pic>
        <p:nvPicPr>
          <p:cNvPr id="44034" name="Picture 2" descr="D:\عکس\images.jpg"/>
          <p:cNvPicPr>
            <a:picLocks noChangeAspect="1" noChangeArrowheads="1"/>
          </p:cNvPicPr>
          <p:nvPr/>
        </p:nvPicPr>
        <p:blipFill>
          <a:blip r:embed="rId2" cstate="print"/>
          <a:srcRect/>
          <a:stretch>
            <a:fillRect/>
          </a:stretch>
        </p:blipFill>
        <p:spPr bwMode="auto">
          <a:xfrm>
            <a:off x="1881159" y="2428868"/>
            <a:ext cx="2200275" cy="20764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fa-IR" altLang="fa-IR"/>
          </a:p>
        </p:txBody>
      </p:sp>
      <p:pic>
        <p:nvPicPr>
          <p:cNvPr id="3174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8997" y="269823"/>
            <a:ext cx="9353862" cy="6235907"/>
          </a:xfrm>
        </p:spPr>
      </p:pic>
    </p:spTree>
    <p:extLst>
      <p:ext uri="{BB962C8B-B14F-4D97-AF65-F5344CB8AC3E}">
        <p14:creationId xmlns:p14="http://schemas.microsoft.com/office/powerpoint/2010/main" val="2301697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fa-IR" altLang="fa-IR" b="1" dirty="0" smtClean="0"/>
              <a:t>الف: مدل سطل هاي جيمز ريزون </a:t>
            </a:r>
            <a:endParaRPr lang="fa-IR" altLang="fa-IR" dirty="0"/>
          </a:p>
        </p:txBody>
      </p:sp>
      <p:sp>
        <p:nvSpPr>
          <p:cNvPr id="33795" name="Rectangle 3"/>
          <p:cNvSpPr>
            <a:spLocks noGrp="1" noChangeArrowheads="1"/>
          </p:cNvSpPr>
          <p:nvPr>
            <p:ph idx="1"/>
          </p:nvPr>
        </p:nvSpPr>
        <p:spPr>
          <a:xfrm>
            <a:off x="734517" y="2103120"/>
            <a:ext cx="10912839" cy="3931920"/>
          </a:xfrm>
        </p:spPr>
        <p:txBody>
          <a:bodyPr>
            <a:normAutofit/>
          </a:bodyPr>
          <a:lstStyle/>
          <a:p>
            <a:r>
              <a:rPr lang="fa-IR" altLang="fa-IR" sz="3600" dirty="0" smtClean="0">
                <a:cs typeface="B Nazanin" pitchFamily="2" charset="-78"/>
              </a:rPr>
              <a:t>اين </a:t>
            </a:r>
            <a:r>
              <a:rPr lang="fa-IR" altLang="fa-IR" sz="3600" dirty="0">
                <a:cs typeface="B Nazanin" pitchFamily="2" charset="-78"/>
              </a:rPr>
              <a:t>مدل علل وقوع خطا را در سه حوزه ي فرد، زمينه و وظيفه قرار مي دهد</a:t>
            </a:r>
          </a:p>
        </p:txBody>
      </p:sp>
      <p:pic>
        <p:nvPicPr>
          <p:cNvPr id="337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8446" y="3252866"/>
            <a:ext cx="6655633" cy="310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979076"/>
      </p:ext>
    </p:extLst>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fa-IR" altLang="fa-IR"/>
          </a:p>
        </p:txBody>
      </p:sp>
      <p:pic>
        <p:nvPicPr>
          <p:cNvPr id="3481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9529" y="389745"/>
            <a:ext cx="10792918" cy="5951095"/>
          </a:xfrm>
        </p:spPr>
      </p:pic>
    </p:spTree>
    <p:extLst>
      <p:ext uri="{BB962C8B-B14F-4D97-AF65-F5344CB8AC3E}">
        <p14:creationId xmlns:p14="http://schemas.microsoft.com/office/powerpoint/2010/main" val="4223224466"/>
      </p:ext>
    </p:extLst>
  </p:cSld>
  <p:clrMapOvr>
    <a:masterClrMapping/>
  </p:clrMapOvr>
  <p:transition spd="med">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a:r>
              <a:rPr lang="fa-IR" altLang="fa-IR" sz="4000" b="1" dirty="0" smtClean="0"/>
              <a:t>ب) طبقه </a:t>
            </a:r>
            <a:r>
              <a:rPr lang="fa-IR" altLang="fa-IR" sz="4000" b="1" dirty="0"/>
              <a:t>بندي حالت هاي نقص فردي و سيستمي</a:t>
            </a:r>
            <a:endParaRPr lang="en-US" altLang="fa-IR" sz="4000" b="1" dirty="0"/>
          </a:p>
        </p:txBody>
      </p:sp>
      <p:sp>
        <p:nvSpPr>
          <p:cNvPr id="35843" name="Rectangle 3"/>
          <p:cNvSpPr>
            <a:spLocks noGrp="1" noChangeArrowheads="1"/>
          </p:cNvSpPr>
          <p:nvPr>
            <p:ph idx="1"/>
          </p:nvPr>
        </p:nvSpPr>
        <p:spPr>
          <a:xfrm>
            <a:off x="1343472" y="1268760"/>
            <a:ext cx="10464800" cy="4678362"/>
          </a:xfrm>
        </p:spPr>
        <p:txBody>
          <a:bodyPr>
            <a:noAutofit/>
          </a:bodyPr>
          <a:lstStyle/>
          <a:p>
            <a:pPr algn="ctr" rtl="1">
              <a:lnSpc>
                <a:spcPct val="150000"/>
              </a:lnSpc>
            </a:pPr>
            <a:r>
              <a:rPr lang="fa-IR" altLang="fa-IR" sz="2800" dirty="0">
                <a:cs typeface="B Nazanin" pitchFamily="2" charset="-78"/>
              </a:rPr>
              <a:t>اين طبقه بندي بخشي از تحليل ريشه اي به روش ارتقاي عملكرد مراقبين </a:t>
            </a:r>
            <a:r>
              <a:rPr lang="fa-IR" altLang="fa-IR" sz="2800" dirty="0" smtClean="0">
                <a:cs typeface="B Nazanin" pitchFamily="2" charset="-78"/>
              </a:rPr>
              <a:t>بهداشتي است. </a:t>
            </a:r>
            <a:r>
              <a:rPr lang="fa-IR" altLang="fa-IR" sz="2800" dirty="0">
                <a:cs typeface="B Nazanin" pitchFamily="2" charset="-78"/>
              </a:rPr>
              <a:t>اين طبقه بندي شامل حالت هاي مختلفي از نقايص فردي و سيستمي است. </a:t>
            </a:r>
            <a:endParaRPr lang="fa-IR" altLang="fa-IR" sz="2800" dirty="0" smtClean="0">
              <a:cs typeface="B Nazanin" pitchFamily="2" charset="-78"/>
            </a:endParaRPr>
          </a:p>
          <a:p>
            <a:pPr algn="ctr" rtl="1">
              <a:lnSpc>
                <a:spcPct val="150000"/>
              </a:lnSpc>
            </a:pPr>
            <a:r>
              <a:rPr lang="fa-IR" altLang="fa-IR" sz="2800" dirty="0" smtClean="0">
                <a:cs typeface="B Nazanin" pitchFamily="2" charset="-78"/>
              </a:rPr>
              <a:t>با </a:t>
            </a:r>
            <a:r>
              <a:rPr lang="fa-IR" altLang="fa-IR" sz="2800" dirty="0">
                <a:cs typeface="B Nazanin" pitchFamily="2" charset="-78"/>
              </a:rPr>
              <a:t>اين وجود اعتقاد بر اين است كه نقايص سيستمي زمينه ساز بروز نقايص فردي و در نهايت وقوع يك حادثه مي </a:t>
            </a:r>
            <a:r>
              <a:rPr lang="fa-IR" altLang="fa-IR" sz="2800" dirty="0" smtClean="0">
                <a:cs typeface="B Nazanin" pitchFamily="2" charset="-78"/>
              </a:rPr>
              <a:t>شود</a:t>
            </a:r>
            <a:r>
              <a:rPr lang="en-US" altLang="fa-IR" sz="2800" dirty="0">
                <a:cs typeface="B Nazanin" pitchFamily="2" charset="-78"/>
              </a:rPr>
              <a:t/>
            </a:r>
            <a:br>
              <a:rPr lang="en-US" altLang="fa-IR" sz="2800" dirty="0">
                <a:cs typeface="B Nazanin" pitchFamily="2" charset="-78"/>
              </a:rPr>
            </a:br>
            <a:endParaRPr lang="en-US" altLang="fa-IR" sz="2800" dirty="0">
              <a:cs typeface="B Nazanin" pitchFamily="2" charset="-78"/>
            </a:endParaRPr>
          </a:p>
        </p:txBody>
      </p:sp>
    </p:spTree>
    <p:extLst>
      <p:ext uri="{BB962C8B-B14F-4D97-AF65-F5344CB8AC3E}">
        <p14:creationId xmlns:p14="http://schemas.microsoft.com/office/powerpoint/2010/main" val="1324449407"/>
      </p:ext>
    </p:extLst>
  </p:cSld>
  <p:clrMapOvr>
    <a:masterClrMapping/>
  </p:clrMapOvr>
  <p:transition spd="med">
    <p:strip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fa-IR" altLang="fa-IR"/>
          </a:p>
        </p:txBody>
      </p:sp>
      <p:pic>
        <p:nvPicPr>
          <p:cNvPr id="3686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4695" y="269823"/>
            <a:ext cx="11197653" cy="6588177"/>
          </a:xfrm>
        </p:spPr>
      </p:pic>
    </p:spTree>
    <p:extLst>
      <p:ext uri="{BB962C8B-B14F-4D97-AF65-F5344CB8AC3E}">
        <p14:creationId xmlns:p14="http://schemas.microsoft.com/office/powerpoint/2010/main" val="3861201845"/>
      </p:ext>
    </p:extLst>
  </p:cSld>
  <p:clrMapOvr>
    <a:masterClrMapping/>
  </p:clrMapOvr>
  <p:transition spd="med">
    <p:strip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19725" y="467297"/>
            <a:ext cx="11242623" cy="5976938"/>
          </a:xfrm>
        </p:spPr>
      </p:pic>
    </p:spTree>
    <p:extLst>
      <p:ext uri="{BB962C8B-B14F-4D97-AF65-F5344CB8AC3E}">
        <p14:creationId xmlns:p14="http://schemas.microsoft.com/office/powerpoint/2010/main" val="1199602433"/>
      </p:ext>
    </p:extLst>
  </p:cSld>
  <p:clrMapOvr>
    <a:masterClrMapping/>
  </p:clrMapOvr>
  <p:transition spd="med">
    <p:strip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hlinkClick r:id="rId3" action="ppaction://hlinkfile"/>
              </a:rPr>
              <a:t>طبقه بندي حالت هاي نقص سيستمي </a:t>
            </a:r>
            <a:endParaRPr lang="fa-IR" dirty="0"/>
          </a:p>
        </p:txBody>
      </p:sp>
      <p:sp>
        <p:nvSpPr>
          <p:cNvPr id="3" name="Content Placeholder 2"/>
          <p:cNvSpPr>
            <a:spLocks noGrp="1"/>
          </p:cNvSpPr>
          <p:nvPr>
            <p:ph idx="1"/>
          </p:nvPr>
        </p:nvSpPr>
        <p:spPr/>
        <p:txBody>
          <a:bodyPr>
            <a:normAutofit/>
          </a:bodyPr>
          <a:lstStyle/>
          <a:p>
            <a:pPr algn="just" rtl="1"/>
            <a:r>
              <a:rPr lang="fa-IR" sz="2800" dirty="0" smtClean="0">
                <a:cs typeface="B Nazanin" panose="00000400000000000000" pitchFamily="2" charset="-78"/>
              </a:rPr>
              <a:t>بيماري در انتهاي یک جراحي پيوند سه ساعته و پس از انتقال بر روي برانكارد براي رفتن به ريكاوري خروجي دچار ارست قلبي مي شود. عمليات </a:t>
            </a:r>
            <a:r>
              <a:rPr lang="en-US" sz="2800" dirty="0" smtClean="0">
                <a:cs typeface="B Nazanin" panose="00000400000000000000" pitchFamily="2" charset="-78"/>
              </a:rPr>
              <a:t>CPR</a:t>
            </a:r>
            <a:r>
              <a:rPr lang="fa-IR" sz="2800" dirty="0" smtClean="0">
                <a:cs typeface="B Nazanin" panose="00000400000000000000" pitchFamily="2" charset="-78"/>
              </a:rPr>
              <a:t> آغاز و موفقيت آميز ثبت مي شود. بيمار پس از آن دچار چندين نوبت تشنج و كاهش سطح هوشياري در بخش منتقل  مي شود. بررسی های دقیق تر مشخص می کند که بیمار دچار آنسفالوپاتی ناشی از هیپوکسی شده است. در حال حاضر بيمار داراي زندگي نباتي است.</a:t>
            </a:r>
            <a:endParaRPr lang="fa-IR" sz="2800" dirty="0">
              <a:cs typeface="B Nazanin" panose="00000400000000000000" pitchFamily="2" charset="-78"/>
            </a:endParaRPr>
          </a:p>
        </p:txBody>
      </p:sp>
    </p:spTree>
    <p:extLst>
      <p:ext uri="{BB962C8B-B14F-4D97-AF65-F5344CB8AC3E}">
        <p14:creationId xmlns:p14="http://schemas.microsoft.com/office/powerpoint/2010/main" val="2793721607"/>
      </p:ext>
    </p:extLst>
  </p:cSld>
  <p:clrMapOvr>
    <a:masterClrMapping/>
  </p:clrMapOvr>
  <p:transition spd="med">
    <p:strip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r>
              <a:rPr lang="fa-IR" altLang="fa-IR" sz="4000" b="1" dirty="0"/>
              <a:t>مرحله ي هفتم: شناسايي فعاليت هاي اصلاحي</a:t>
            </a:r>
            <a:endParaRPr lang="en-US" altLang="fa-IR" sz="4000" dirty="0"/>
          </a:p>
        </p:txBody>
      </p:sp>
      <p:sp>
        <p:nvSpPr>
          <p:cNvPr id="38915" name="Rectangle 3"/>
          <p:cNvSpPr>
            <a:spLocks noGrp="1" noChangeArrowheads="1"/>
          </p:cNvSpPr>
          <p:nvPr>
            <p:ph idx="1"/>
          </p:nvPr>
        </p:nvSpPr>
        <p:spPr/>
        <p:txBody>
          <a:bodyPr>
            <a:normAutofit/>
          </a:bodyPr>
          <a:lstStyle/>
          <a:p>
            <a:pPr algn="r" rtl="1"/>
            <a:r>
              <a:rPr lang="fa-IR" altLang="fa-IR" sz="2800" dirty="0">
                <a:cs typeface="B Nazanin" pitchFamily="2" charset="-78"/>
              </a:rPr>
              <a:t>در اين مرحله موانع و راهكارهاي كاهش خطر براي جلوگيري از وقوع مجدد علل ريشه اي شناسايي شده و فعاليت هاي متعددي ممكن است مورد نياز باشد. در نهايت فعاليت هاي اصلاحي به مديران ارشد و رهبران سازمان ارايه شده و به صورت آزمايشي اجرا مي گردد. در اين مرحله وظيفه ي تيم تحليل ريشه اي آن است كه افراد مسئول و مناسب براي اجراي راهكارها را يافته و مطمئن شود كه تغييرات مورد نظر اعمال شده اند</a:t>
            </a:r>
            <a:r>
              <a:rPr lang="fa-IR" altLang="fa-IR" sz="3600" dirty="0">
                <a:cs typeface="B Nazanin" pitchFamily="2" charset="-78"/>
              </a:rPr>
              <a:t>. </a:t>
            </a:r>
            <a:endParaRPr lang="en-US" altLang="fa-IR" sz="3600" dirty="0">
              <a:cs typeface="B Nazanin" pitchFamily="2" charset="-78"/>
            </a:endParaRPr>
          </a:p>
        </p:txBody>
      </p:sp>
    </p:spTree>
    <p:extLst>
      <p:ext uri="{BB962C8B-B14F-4D97-AF65-F5344CB8AC3E}">
        <p14:creationId xmlns:p14="http://schemas.microsoft.com/office/powerpoint/2010/main" val="3407850969"/>
      </p:ext>
    </p:extLst>
  </p:cSld>
  <p:clrMapOvr>
    <a:masterClrMapping/>
  </p:clrMapOvr>
  <p:transition spd="med">
    <p:strip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42338" name="Picture 2"/>
          <p:cNvPicPr>
            <a:picLocks noGrp="1" noChangeAspect="1" noChangeArrowheads="1"/>
          </p:cNvPicPr>
          <p:nvPr>
            <p:ph idx="1"/>
          </p:nvPr>
        </p:nvPicPr>
        <p:blipFill>
          <a:blip r:embed="rId3" cstate="print"/>
          <a:srcRect/>
          <a:stretch>
            <a:fillRect/>
          </a:stretch>
        </p:blipFill>
        <p:spPr bwMode="auto">
          <a:xfrm>
            <a:off x="434714" y="404734"/>
            <a:ext cx="11272603" cy="6190938"/>
          </a:xfrm>
          <a:prstGeom prst="rect">
            <a:avLst/>
          </a:prstGeom>
          <a:noFill/>
          <a:ln w="9525">
            <a:noFill/>
            <a:miter lim="800000"/>
            <a:headEnd/>
            <a:tailEnd/>
          </a:ln>
          <a:effectLst/>
        </p:spPr>
      </p:pic>
    </p:spTree>
    <p:extLst>
      <p:ext uri="{BB962C8B-B14F-4D97-AF65-F5344CB8AC3E}">
        <p14:creationId xmlns:p14="http://schemas.microsoft.com/office/powerpoint/2010/main" val="3756758055"/>
      </p:ext>
    </p:extLst>
  </p:cSld>
  <p:clrMapOvr>
    <a:masterClrMapping/>
  </p:clrMapOvr>
  <p:transition spd="med">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algn="ctr"/>
            <a:r>
              <a:rPr lang="fa-IR" altLang="fa-IR" sz="4800" b="1" dirty="0">
                <a:cs typeface="2  Davat" pitchFamily="2" charset="-78"/>
              </a:rPr>
              <a:t>مرحله ي نهم: انتشار نتايج تحليل ريشه اي خطا</a:t>
            </a:r>
            <a:endParaRPr lang="en-US" altLang="fa-IR" sz="4800" b="1" dirty="0">
              <a:cs typeface="2  Davat" pitchFamily="2" charset="-78"/>
            </a:endParaRPr>
          </a:p>
        </p:txBody>
      </p:sp>
      <p:sp>
        <p:nvSpPr>
          <p:cNvPr id="40963" name="Rectangle 3"/>
          <p:cNvSpPr>
            <a:spLocks noGrp="1" noChangeArrowheads="1"/>
          </p:cNvSpPr>
          <p:nvPr>
            <p:ph sz="quarter" idx="1"/>
          </p:nvPr>
        </p:nvSpPr>
        <p:spPr/>
        <p:txBody>
          <a:bodyPr>
            <a:normAutofit/>
          </a:bodyPr>
          <a:lstStyle/>
          <a:p>
            <a:pPr marL="609600" indent="-609600" algn="ctr">
              <a:buNone/>
            </a:pPr>
            <a:endParaRPr lang="fa-IR" altLang="fa-IR" sz="4400" dirty="0">
              <a:cs typeface="B Nazanin" pitchFamily="2" charset="-78"/>
            </a:endParaRPr>
          </a:p>
          <a:p>
            <a:pPr marL="609600" indent="-609600" algn="r">
              <a:buNone/>
            </a:pPr>
            <a:r>
              <a:rPr lang="fa-IR" altLang="fa-IR" sz="2800" dirty="0">
                <a:cs typeface="B Nazanin" pitchFamily="2" charset="-78"/>
              </a:rPr>
              <a:t>نتايج حاصل از تحليل ريشه اي بايد با تمام كاركنان درگير حادثه و حتي جمعيت بيشتري به اشتراك گذاشته شود تا منجر به ارتقاي كيفيت شود. </a:t>
            </a:r>
            <a:endParaRPr lang="en-US" altLang="fa-IR" sz="2800" dirty="0">
              <a:cs typeface="B Nazanin" pitchFamily="2" charset="-78"/>
            </a:endParaRPr>
          </a:p>
        </p:txBody>
      </p:sp>
      <p:pic>
        <p:nvPicPr>
          <p:cNvPr id="4" name="Picture 3" descr="8.jpg"/>
          <p:cNvPicPr>
            <a:picLocks noChangeAspect="1"/>
          </p:cNvPicPr>
          <p:nvPr/>
        </p:nvPicPr>
        <p:blipFill>
          <a:blip r:embed="rId3" cstate="print"/>
          <a:stretch>
            <a:fillRect/>
          </a:stretch>
        </p:blipFill>
        <p:spPr>
          <a:xfrm>
            <a:off x="0" y="4516021"/>
            <a:ext cx="3687580" cy="2143125"/>
          </a:xfrm>
          <a:prstGeom prst="rect">
            <a:avLst/>
          </a:prstGeom>
        </p:spPr>
      </p:pic>
    </p:spTree>
    <p:extLst>
      <p:ext uri="{BB962C8B-B14F-4D97-AF65-F5344CB8AC3E}">
        <p14:creationId xmlns:p14="http://schemas.microsoft.com/office/powerpoint/2010/main" val="667354719"/>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گروه هدف: پیرا پزشک ،پرستار </a:t>
            </a:r>
            <a:endParaRPr lang="en-US" dirty="0"/>
          </a:p>
        </p:txBody>
      </p:sp>
      <p:sp>
        <p:nvSpPr>
          <p:cNvPr id="3" name="Content Placeholder 2"/>
          <p:cNvSpPr>
            <a:spLocks noGrp="1"/>
          </p:cNvSpPr>
          <p:nvPr>
            <p:ph idx="1"/>
          </p:nvPr>
        </p:nvSpPr>
        <p:spPr/>
        <p:txBody>
          <a:bodyPr/>
          <a:lstStyle/>
          <a:p>
            <a:pPr algn="ctr"/>
            <a:r>
              <a:rPr lang="fa-IR" b="1" dirty="0">
                <a:latin typeface="B Nazanin,Bold"/>
              </a:rPr>
              <a:t>اهداف آموزشی:</a:t>
            </a:r>
          </a:p>
          <a:p>
            <a:pPr algn="ctr"/>
            <a:r>
              <a:rPr lang="fa-IR" dirty="0">
                <a:latin typeface="Symbol" panose="05050102010706020507" pitchFamily="18" charset="2"/>
              </a:rPr>
              <a:t> </a:t>
            </a:r>
            <a:r>
              <a:rPr lang="fa-IR" dirty="0">
                <a:latin typeface="Symbol" panose="05050102010706020507" pitchFamily="18" charset="2"/>
                <a:cs typeface="B Nazanin" panose="00000400000000000000" pitchFamily="2" charset="-78"/>
              </a:rPr>
              <a:t>شرایط تهدیدکننده ایمنی بیمار در بیمارستان و مراکز درمانی را بشناسیم.</a:t>
            </a:r>
          </a:p>
          <a:p>
            <a:pPr algn="ctr"/>
            <a:r>
              <a:rPr lang="fa-IR" dirty="0">
                <a:latin typeface="Symbol" panose="05050102010706020507" pitchFamily="18" charset="2"/>
              </a:rPr>
              <a:t> </a:t>
            </a:r>
            <a:r>
              <a:rPr lang="fa-IR" dirty="0">
                <a:latin typeface="Symbol" panose="05050102010706020507" pitchFamily="18" charset="2"/>
                <a:cs typeface="B Nazanin" panose="00000400000000000000" pitchFamily="2" charset="-78"/>
              </a:rPr>
              <a:t>با روشهای پیشگیری و کنترل شرایط تهدید کننده آشنا شویم</a:t>
            </a:r>
            <a:endParaRPr lang="en-US" dirty="0"/>
          </a:p>
        </p:txBody>
      </p:sp>
    </p:spTree>
    <p:extLst>
      <p:ext uri="{BB962C8B-B14F-4D97-AF65-F5344CB8AC3E}">
        <p14:creationId xmlns:p14="http://schemas.microsoft.com/office/powerpoint/2010/main" val="35553647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عوامل تهدید کننده </a:t>
            </a:r>
            <a:r>
              <a:rPr lang="ar-SA" dirty="0" smtClean="0"/>
              <a:t>در </a:t>
            </a:r>
            <a:r>
              <a:rPr lang="ar-SA" dirty="0"/>
              <a:t>بروز خطاهای پزشکی</a:t>
            </a:r>
            <a:endParaRPr lang="en-US" dirty="0"/>
          </a:p>
        </p:txBody>
      </p:sp>
      <p:graphicFrame>
        <p:nvGraphicFramePr>
          <p:cNvPr id="10" name="Content Placeholder 9"/>
          <p:cNvGraphicFramePr>
            <a:graphicFrameLocks noGrp="1"/>
          </p:cNvGraphicFramePr>
          <p:nvPr>
            <p:ph idx="1"/>
            <p:extLst/>
          </p:nvPr>
        </p:nvGraphicFramePr>
        <p:xfrm>
          <a:off x="119336" y="1417638"/>
          <a:ext cx="11737304" cy="5931290"/>
        </p:xfrm>
        <a:graphic>
          <a:graphicData uri="http://schemas.openxmlformats.org/drawingml/2006/table">
            <a:tbl>
              <a:tblPr firstRow="1" bandRow="1">
                <a:tableStyleId>{5C22544A-7EE6-4342-B048-85BDC9FD1C3A}</a:tableStyleId>
              </a:tblPr>
              <a:tblGrid>
                <a:gridCol w="246868"/>
                <a:gridCol w="8034052"/>
                <a:gridCol w="3456384"/>
              </a:tblGrid>
              <a:tr h="1147266">
                <a:tc>
                  <a:txBody>
                    <a:bodyPr/>
                    <a:lstStyle/>
                    <a:p>
                      <a:endParaRPr lang="en-US" dirty="0"/>
                    </a:p>
                  </a:txBody>
                  <a:tcPr/>
                </a:tc>
                <a:tc>
                  <a:txBody>
                    <a:bodyPr/>
                    <a:lstStyle/>
                    <a:p>
                      <a:pPr marL="0" marR="0" algn="just" rtl="1">
                        <a:lnSpc>
                          <a:spcPct val="107000"/>
                        </a:lnSpc>
                        <a:spcBef>
                          <a:spcPts val="0"/>
                        </a:spcBef>
                        <a:spcAft>
                          <a:spcPts val="0"/>
                        </a:spcAft>
                      </a:pPr>
                      <a:r>
                        <a:rPr lang="fa-IR" sz="2800" dirty="0">
                          <a:effectLst/>
                          <a:latin typeface="Calibri" panose="020F0502020204030204" pitchFamily="34" charset="0"/>
                          <a:ea typeface="Calibri" panose="020F0502020204030204" pitchFamily="34" charset="0"/>
                          <a:cs typeface="B Nazanin" panose="00000400000000000000" pitchFamily="2" charset="-78"/>
                        </a:rPr>
                        <a:t>بکار گیری پرسنل کم تجربه </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rowSpan="6">
                  <a:txBody>
                    <a:bodyPr/>
                    <a:lstStyle/>
                    <a:p>
                      <a:endParaRPr lang="fa-IR" sz="2800" dirty="0" smtClean="0">
                        <a:solidFill>
                          <a:schemeClr val="tx1">
                            <a:lumMod val="65000"/>
                            <a:lumOff val="35000"/>
                          </a:schemeClr>
                        </a:solidFill>
                        <a:cs typeface="B Nazanin" panose="00000400000000000000" pitchFamily="2" charset="-78"/>
                      </a:endParaRPr>
                    </a:p>
                    <a:p>
                      <a:endParaRPr lang="fa-IR" sz="2800" dirty="0" smtClean="0">
                        <a:solidFill>
                          <a:schemeClr val="tx1">
                            <a:lumMod val="65000"/>
                            <a:lumOff val="35000"/>
                          </a:schemeClr>
                        </a:solidFill>
                        <a:cs typeface="B Nazanin" panose="00000400000000000000" pitchFamily="2" charset="-78"/>
                      </a:endParaRPr>
                    </a:p>
                    <a:p>
                      <a:endParaRPr lang="fa-IR" sz="2800" dirty="0" smtClean="0">
                        <a:solidFill>
                          <a:schemeClr val="tx1">
                            <a:lumMod val="65000"/>
                            <a:lumOff val="35000"/>
                          </a:schemeClr>
                        </a:solidFill>
                        <a:cs typeface="B Nazanin" panose="00000400000000000000" pitchFamily="2" charset="-78"/>
                      </a:endParaRPr>
                    </a:p>
                    <a:p>
                      <a:endParaRPr lang="fa-IR" sz="2800" dirty="0" smtClean="0">
                        <a:solidFill>
                          <a:schemeClr val="tx1">
                            <a:lumMod val="65000"/>
                            <a:lumOff val="35000"/>
                          </a:schemeClr>
                        </a:solidFill>
                        <a:cs typeface="B Nazanin" panose="00000400000000000000" pitchFamily="2" charset="-78"/>
                      </a:endParaRPr>
                    </a:p>
                    <a:p>
                      <a:endParaRPr lang="fa-IR" sz="2800" dirty="0" smtClean="0">
                        <a:solidFill>
                          <a:schemeClr val="tx1">
                            <a:lumMod val="65000"/>
                            <a:lumOff val="35000"/>
                          </a:schemeClr>
                        </a:solidFill>
                        <a:cs typeface="B Nazanin" panose="00000400000000000000" pitchFamily="2" charset="-78"/>
                      </a:endParaRPr>
                    </a:p>
                    <a:p>
                      <a:r>
                        <a:rPr lang="fa-IR" sz="2800" dirty="0" smtClean="0">
                          <a:solidFill>
                            <a:schemeClr val="tx1">
                              <a:lumMod val="65000"/>
                              <a:lumOff val="35000"/>
                            </a:schemeClr>
                          </a:solidFill>
                          <a:cs typeface="B Nazanin" panose="00000400000000000000" pitchFamily="2" charset="-78"/>
                        </a:rPr>
                        <a:t>منابع انسانی</a:t>
                      </a:r>
                    </a:p>
                    <a:p>
                      <a:endParaRPr lang="fa-IR" sz="2800" dirty="0" smtClean="0">
                        <a:solidFill>
                          <a:schemeClr val="tx1">
                            <a:lumMod val="65000"/>
                            <a:lumOff val="35000"/>
                          </a:schemeClr>
                        </a:solidFill>
                        <a:cs typeface="B Nazanin" panose="00000400000000000000" pitchFamily="2" charset="-78"/>
                      </a:endParaRPr>
                    </a:p>
                    <a:p>
                      <a:endParaRPr lang="fa-IR" sz="2800" dirty="0" smtClean="0">
                        <a:solidFill>
                          <a:schemeClr val="tx1">
                            <a:lumMod val="65000"/>
                            <a:lumOff val="35000"/>
                          </a:schemeClr>
                        </a:solidFill>
                        <a:cs typeface="B Nazanin" panose="00000400000000000000" pitchFamily="2" charset="-78"/>
                      </a:endParaRPr>
                    </a:p>
                    <a:p>
                      <a:endParaRPr lang="en-US" sz="2800" dirty="0">
                        <a:solidFill>
                          <a:schemeClr val="tx1">
                            <a:lumMod val="65000"/>
                            <a:lumOff val="35000"/>
                          </a:schemeClr>
                        </a:solidFill>
                        <a:cs typeface="B Nazanin" panose="00000400000000000000" pitchFamily="2" charset="-78"/>
                      </a:endParaRPr>
                    </a:p>
                  </a:txBody>
                  <a:tcPr/>
                </a:tc>
              </a:tr>
              <a:tr h="936104">
                <a:tc>
                  <a:txBody>
                    <a:bodyPr/>
                    <a:lstStyle/>
                    <a:p>
                      <a:endParaRPr lang="en-US" dirty="0"/>
                    </a:p>
                  </a:txBody>
                  <a:tcPr/>
                </a:tc>
                <a:tc>
                  <a:txBody>
                    <a:bodyPr/>
                    <a:lstStyle/>
                    <a:p>
                      <a:pPr marL="0" marR="0" algn="r">
                        <a:lnSpc>
                          <a:spcPct val="150000"/>
                        </a:lnSpc>
                        <a:spcBef>
                          <a:spcPts val="0"/>
                        </a:spcBef>
                        <a:spcAft>
                          <a:spcPts val="0"/>
                        </a:spcAft>
                      </a:pPr>
                      <a:r>
                        <a:rPr lang="ar-SA" sz="2800" dirty="0">
                          <a:effectLst/>
                          <a:latin typeface="Calibri" panose="020F0502020204030204" pitchFamily="34" charset="0"/>
                          <a:ea typeface="Calibri" panose="020F0502020204030204" pitchFamily="34" charset="0"/>
                          <a:cs typeface="B Nazanin" panose="00000400000000000000" pitchFamily="2" charset="-78"/>
                        </a:rPr>
                        <a:t>عدم مهارت کافی </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vMerge="1">
                  <a:txBody>
                    <a:bodyPr/>
                    <a:lstStyle/>
                    <a:p>
                      <a:endParaRPr lang="en-US" sz="2400" dirty="0">
                        <a:solidFill>
                          <a:schemeClr val="tx1">
                            <a:lumMod val="65000"/>
                            <a:lumOff val="35000"/>
                          </a:schemeClr>
                        </a:solidFill>
                      </a:endParaRPr>
                    </a:p>
                  </a:txBody>
                  <a:tcPr/>
                </a:tc>
              </a:tr>
              <a:tr h="576064">
                <a:tc>
                  <a:txBody>
                    <a:bodyPr/>
                    <a:lstStyle/>
                    <a:p>
                      <a:endParaRPr lang="en-US" dirty="0"/>
                    </a:p>
                  </a:txBody>
                  <a:tcPr/>
                </a:tc>
                <a:tc>
                  <a:txBody>
                    <a:bodyPr/>
                    <a:lstStyle/>
                    <a:p>
                      <a:pPr marL="0" marR="0" algn="r">
                        <a:lnSpc>
                          <a:spcPct val="150000"/>
                        </a:lnSpc>
                        <a:spcBef>
                          <a:spcPts val="0"/>
                        </a:spcBef>
                        <a:spcAft>
                          <a:spcPts val="0"/>
                        </a:spcAft>
                      </a:pPr>
                      <a:r>
                        <a:rPr lang="ar-SA" sz="2800" dirty="0" smtClean="0">
                          <a:effectLst/>
                          <a:latin typeface="Calibri" panose="020F0502020204030204" pitchFamily="34" charset="0"/>
                          <a:ea typeface="Calibri" panose="020F0502020204030204" pitchFamily="34" charset="0"/>
                          <a:cs typeface="B Nazanin" panose="00000400000000000000" pitchFamily="2" charset="-78"/>
                        </a:rPr>
                        <a:t>عدم تکرار آموزش دوره ای کارکنان </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vMerge="1">
                  <a:txBody>
                    <a:bodyPr/>
                    <a:lstStyle/>
                    <a:p>
                      <a:endParaRPr lang="en-US" sz="2400" dirty="0">
                        <a:solidFill>
                          <a:schemeClr val="tx1">
                            <a:lumMod val="65000"/>
                            <a:lumOff val="35000"/>
                          </a:schemeClr>
                        </a:solidFill>
                      </a:endParaRPr>
                    </a:p>
                  </a:txBody>
                  <a:tcPr/>
                </a:tc>
              </a:tr>
              <a:tr h="1069280">
                <a:tc>
                  <a:txBody>
                    <a:bodyPr/>
                    <a:lstStyle/>
                    <a:p>
                      <a:endParaRPr lang="en-US" dirty="0"/>
                    </a:p>
                  </a:txBody>
                  <a:tcPr/>
                </a:tc>
                <a:tc>
                  <a:txBody>
                    <a:bodyPr/>
                    <a:lstStyle/>
                    <a:p>
                      <a:pPr marL="0" marR="0" algn="r">
                        <a:lnSpc>
                          <a:spcPct val="150000"/>
                        </a:lnSpc>
                        <a:spcBef>
                          <a:spcPts val="0"/>
                        </a:spcBef>
                        <a:spcAft>
                          <a:spcPts val="0"/>
                        </a:spcAft>
                      </a:pPr>
                      <a:r>
                        <a:rPr lang="ar-SA" sz="2800" dirty="0">
                          <a:effectLst/>
                          <a:latin typeface="Calibri" panose="020F0502020204030204" pitchFamily="34" charset="0"/>
                          <a:ea typeface="Calibri" panose="020F0502020204030204" pitchFamily="34" charset="0"/>
                          <a:cs typeface="B Nazanin" panose="00000400000000000000" pitchFamily="2" charset="-78"/>
                        </a:rPr>
                        <a:t>عدم بکار گیری پرسنل متبحر در بخش های ویژه واورژانس</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vMerge="1">
                  <a:txBody>
                    <a:bodyPr/>
                    <a:lstStyle/>
                    <a:p>
                      <a:endParaRPr lang="en-US" sz="2400" dirty="0">
                        <a:solidFill>
                          <a:schemeClr val="tx1">
                            <a:lumMod val="65000"/>
                            <a:lumOff val="35000"/>
                          </a:schemeClr>
                        </a:solidFill>
                      </a:endParaRPr>
                    </a:p>
                  </a:txBody>
                  <a:tcPr/>
                </a:tc>
              </a:tr>
              <a:tr h="1069280">
                <a:tc>
                  <a:txBody>
                    <a:bodyPr/>
                    <a:lstStyle/>
                    <a:p>
                      <a:endParaRPr lang="en-US"/>
                    </a:p>
                  </a:txBody>
                  <a:tcPr/>
                </a:tc>
                <a:tc>
                  <a:txBody>
                    <a:bodyPr/>
                    <a:lstStyle/>
                    <a:p>
                      <a:pPr marL="0" marR="0" algn="r">
                        <a:lnSpc>
                          <a:spcPct val="150000"/>
                        </a:lnSpc>
                        <a:spcBef>
                          <a:spcPts val="0"/>
                        </a:spcBef>
                        <a:spcAft>
                          <a:spcPts val="0"/>
                        </a:spcAft>
                      </a:pPr>
                      <a:r>
                        <a:rPr lang="ar-SA" sz="2800" dirty="0">
                          <a:effectLst/>
                          <a:latin typeface="Calibri" panose="020F0502020204030204" pitchFamily="34" charset="0"/>
                          <a:ea typeface="Calibri" panose="020F0502020204030204" pitchFamily="34" charset="0"/>
                          <a:cs typeface="B Nazanin" panose="00000400000000000000" pitchFamily="2" charset="-78"/>
                        </a:rPr>
                        <a:t>عدم آشنایی کارکنان با دستورالعمل های وزارتخانه </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vMerge="1">
                  <a:txBody>
                    <a:bodyPr/>
                    <a:lstStyle/>
                    <a:p>
                      <a:endParaRPr lang="en-US" dirty="0"/>
                    </a:p>
                  </a:txBody>
                  <a:tcPr/>
                </a:tc>
              </a:tr>
              <a:tr h="1069280">
                <a:tc>
                  <a:txBody>
                    <a:bodyPr/>
                    <a:lstStyle/>
                    <a:p>
                      <a:endParaRPr lang="en-US"/>
                    </a:p>
                  </a:txBody>
                  <a:tcPr/>
                </a:tc>
                <a:tc>
                  <a:txBody>
                    <a:bodyPr/>
                    <a:lstStyle/>
                    <a:p>
                      <a:pPr marL="0" marR="0" algn="r">
                        <a:lnSpc>
                          <a:spcPct val="150000"/>
                        </a:lnSpc>
                        <a:spcBef>
                          <a:spcPts val="0"/>
                        </a:spcBef>
                        <a:spcAft>
                          <a:spcPts val="0"/>
                        </a:spcAft>
                      </a:pPr>
                      <a:r>
                        <a:rPr lang="ar-SA" sz="2400" dirty="0">
                          <a:effectLst/>
                          <a:latin typeface="Calibri" panose="020F0502020204030204" pitchFamily="34" charset="0"/>
                          <a:ea typeface="Calibri" panose="020F0502020204030204" pitchFamily="34" charset="0"/>
                          <a:cs typeface="B Nazanin" panose="00000400000000000000" pitchFamily="2" charset="-78"/>
                        </a:rPr>
                        <a:t>کمبود پرسنل در یک شیفت کاری</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vMerge="1">
                  <a:txBody>
                    <a:bodyPr/>
                    <a:lstStyle/>
                    <a:p>
                      <a:endParaRPr lang="en-US" dirty="0"/>
                    </a:p>
                  </a:txBody>
                  <a:tcPr/>
                </a:tc>
              </a:tr>
            </a:tbl>
          </a:graphicData>
        </a:graphic>
      </p:graphicFrame>
    </p:spTree>
    <p:extLst>
      <p:ext uri="{BB962C8B-B14F-4D97-AF65-F5344CB8AC3E}">
        <p14:creationId xmlns:p14="http://schemas.microsoft.com/office/powerpoint/2010/main" val="112604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عوامل تهدید کننده </a:t>
            </a:r>
            <a:r>
              <a:rPr lang="ar-SA" dirty="0"/>
              <a:t>در بروز خطاهای پزشکی</a:t>
            </a:r>
            <a:endParaRPr lang="en-US" dirty="0"/>
          </a:p>
        </p:txBody>
      </p:sp>
      <p:graphicFrame>
        <p:nvGraphicFramePr>
          <p:cNvPr id="4" name="Content Placeholder 3"/>
          <p:cNvGraphicFramePr>
            <a:graphicFrameLocks noGrp="1"/>
          </p:cNvGraphicFramePr>
          <p:nvPr>
            <p:ph idx="1"/>
            <p:extLst/>
          </p:nvPr>
        </p:nvGraphicFramePr>
        <p:xfrm>
          <a:off x="0" y="1628802"/>
          <a:ext cx="9510395" cy="4013808"/>
        </p:xfrm>
        <a:graphic>
          <a:graphicData uri="http://schemas.openxmlformats.org/drawingml/2006/table">
            <a:tbl>
              <a:tblPr firstRow="1" firstCol="1" bandRow="1"/>
              <a:tblGrid>
                <a:gridCol w="7752184"/>
                <a:gridCol w="1758211"/>
              </a:tblGrid>
              <a:tr h="668968">
                <a:tc>
                  <a:txBody>
                    <a:bodyPr/>
                    <a:lstStyle/>
                    <a:p>
                      <a:pPr marL="0" marR="0" algn="r">
                        <a:lnSpc>
                          <a:spcPct val="107000"/>
                        </a:lnSpc>
                        <a:spcBef>
                          <a:spcPts val="0"/>
                        </a:spcBef>
                        <a:spcAft>
                          <a:spcPts val="0"/>
                        </a:spcAft>
                      </a:pPr>
                      <a:r>
                        <a:rPr lang="ar-SA" sz="2800" b="1" dirty="0">
                          <a:effectLst/>
                          <a:latin typeface="Calibri" panose="020F0502020204030204" pitchFamily="34" charset="0"/>
                          <a:ea typeface="Calibri" panose="020F0502020204030204" pitchFamily="34" charset="0"/>
                          <a:cs typeface="B Nazanin" panose="00000400000000000000" pitchFamily="2" charset="-78"/>
                        </a:rPr>
                        <a:t>استفاده  مجدد از وسایل یکبار مصرف </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marL="0" marR="0">
                        <a:lnSpc>
                          <a:spcPct val="107000"/>
                        </a:lnSpc>
                        <a:spcBef>
                          <a:spcPts val="0"/>
                        </a:spcBef>
                        <a:spcAft>
                          <a:spcPts val="0"/>
                        </a:spcAft>
                      </a:pPr>
                      <a:r>
                        <a:rPr lang="ar-SA" sz="2800">
                          <a:effectLst/>
                          <a:latin typeface="Calibri" panose="020F0502020204030204" pitchFamily="34" charset="0"/>
                          <a:ea typeface="Calibri" panose="020F0502020204030204" pitchFamily="34" charset="0"/>
                          <a:cs typeface="B Titr" panose="00000700000000000000" pitchFamily="2" charset="-78"/>
                        </a:rPr>
                        <a:t>تجهیزات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968">
                <a:tc>
                  <a:txBody>
                    <a:bodyPr/>
                    <a:lstStyle/>
                    <a:p>
                      <a:pPr marL="0" marR="0" algn="r">
                        <a:lnSpc>
                          <a:spcPct val="107000"/>
                        </a:lnSpc>
                        <a:spcBef>
                          <a:spcPts val="0"/>
                        </a:spcBef>
                        <a:spcAft>
                          <a:spcPts val="0"/>
                        </a:spcAft>
                      </a:pPr>
                      <a:r>
                        <a:rPr lang="ar-SA" sz="2800" b="1" dirty="0">
                          <a:effectLst/>
                          <a:latin typeface="Calibri" panose="020F0502020204030204" pitchFamily="34" charset="0"/>
                          <a:ea typeface="Calibri" panose="020F0502020204030204" pitchFamily="34" charset="0"/>
                          <a:cs typeface="B Nazanin" panose="00000400000000000000" pitchFamily="2" charset="-78"/>
                        </a:rPr>
                        <a:t>عدم آشنایی پرسنل در کاربرد تجهیزات تخصصی</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668968">
                <a:tc>
                  <a:txBody>
                    <a:bodyPr/>
                    <a:lstStyle/>
                    <a:p>
                      <a:pPr marL="0" marR="0" algn="r">
                        <a:lnSpc>
                          <a:spcPct val="107000"/>
                        </a:lnSpc>
                        <a:spcBef>
                          <a:spcPts val="0"/>
                        </a:spcBef>
                        <a:spcAft>
                          <a:spcPts val="0"/>
                        </a:spcAft>
                      </a:pPr>
                      <a:r>
                        <a:rPr lang="ar-SA" sz="2800" b="1" dirty="0">
                          <a:effectLst/>
                          <a:latin typeface="Calibri" panose="020F0502020204030204" pitchFamily="34" charset="0"/>
                          <a:ea typeface="Calibri" panose="020F0502020204030204" pitchFamily="34" charset="0"/>
                          <a:cs typeface="B Nazanin" panose="00000400000000000000" pitchFamily="2" charset="-78"/>
                        </a:rPr>
                        <a:t>کمبود تجهیزات</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668968">
                <a:tc>
                  <a:txBody>
                    <a:bodyPr/>
                    <a:lstStyle/>
                    <a:p>
                      <a:pPr marL="0" marR="0" algn="r">
                        <a:lnSpc>
                          <a:spcPct val="107000"/>
                        </a:lnSpc>
                        <a:spcBef>
                          <a:spcPts val="0"/>
                        </a:spcBef>
                        <a:spcAft>
                          <a:spcPts val="0"/>
                        </a:spcAft>
                      </a:pPr>
                      <a:r>
                        <a:rPr lang="ar-SA" sz="2800" b="1" dirty="0">
                          <a:effectLst/>
                          <a:latin typeface="Calibri" panose="020F0502020204030204" pitchFamily="34" charset="0"/>
                          <a:ea typeface="Calibri" panose="020F0502020204030204" pitchFamily="34" charset="0"/>
                          <a:cs typeface="B Nazanin" panose="00000400000000000000" pitchFamily="2" charset="-78"/>
                        </a:rPr>
                        <a:t>عدم کالیبراسیون دوره ای تجهیزات</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668968">
                <a:tc>
                  <a:txBody>
                    <a:bodyPr/>
                    <a:lstStyle/>
                    <a:p>
                      <a:pPr marL="0" marR="0" algn="r">
                        <a:lnSpc>
                          <a:spcPct val="107000"/>
                        </a:lnSpc>
                        <a:spcBef>
                          <a:spcPts val="0"/>
                        </a:spcBef>
                        <a:spcAft>
                          <a:spcPts val="0"/>
                        </a:spcAft>
                      </a:pPr>
                      <a:r>
                        <a:rPr lang="ar-SA" sz="2800" b="1" dirty="0">
                          <a:effectLst/>
                          <a:latin typeface="Calibri" panose="020F0502020204030204" pitchFamily="34" charset="0"/>
                          <a:ea typeface="Calibri" panose="020F0502020204030204" pitchFamily="34" charset="0"/>
                          <a:cs typeface="B Nazanin" panose="00000400000000000000" pitchFamily="2" charset="-78"/>
                        </a:rPr>
                        <a:t>عدم چک و اطمینان از صحت عملکرد تجهیزات قبل از استفاده </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668968">
                <a:tc>
                  <a:txBody>
                    <a:bodyPr/>
                    <a:lstStyle/>
                    <a:p>
                      <a:pPr marL="0" marR="0" algn="r">
                        <a:lnSpc>
                          <a:spcPct val="107000"/>
                        </a:lnSpc>
                        <a:spcBef>
                          <a:spcPts val="0"/>
                        </a:spcBef>
                        <a:spcAft>
                          <a:spcPts val="0"/>
                        </a:spcAft>
                      </a:pPr>
                      <a:r>
                        <a:rPr lang="ar-SA" sz="2800" b="1" dirty="0">
                          <a:effectLst/>
                          <a:latin typeface="Calibri" panose="020F0502020204030204" pitchFamily="34" charset="0"/>
                          <a:ea typeface="Calibri" panose="020F0502020204030204" pitchFamily="34" charset="0"/>
                          <a:cs typeface="B Nazanin" panose="00000400000000000000" pitchFamily="2" charset="-78"/>
                        </a:rPr>
                        <a:t>عدم آشنایی با نگهداری و ضدعفونی تجهیزات</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Tree>
    <p:extLst>
      <p:ext uri="{BB962C8B-B14F-4D97-AF65-F5344CB8AC3E}">
        <p14:creationId xmlns:p14="http://schemas.microsoft.com/office/powerpoint/2010/main" val="1675828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عوامل تهدید کننده </a:t>
            </a:r>
            <a:r>
              <a:rPr lang="ar-SA" dirty="0" smtClean="0"/>
              <a:t>در </a:t>
            </a:r>
            <a:r>
              <a:rPr lang="ar-SA" dirty="0"/>
              <a:t>بروز خطاهای پزشکی</a:t>
            </a:r>
            <a:endParaRPr lang="en-US" dirty="0"/>
          </a:p>
        </p:txBody>
      </p:sp>
      <p:graphicFrame>
        <p:nvGraphicFramePr>
          <p:cNvPr id="10" name="Content Placeholder 9"/>
          <p:cNvGraphicFramePr>
            <a:graphicFrameLocks noGrp="1"/>
          </p:cNvGraphicFramePr>
          <p:nvPr>
            <p:ph idx="1"/>
            <p:extLst/>
          </p:nvPr>
        </p:nvGraphicFramePr>
        <p:xfrm>
          <a:off x="119336" y="1417638"/>
          <a:ext cx="11737304" cy="6415680"/>
        </p:xfrm>
        <a:graphic>
          <a:graphicData uri="http://schemas.openxmlformats.org/drawingml/2006/table">
            <a:tbl>
              <a:tblPr firstRow="1" bandRow="1">
                <a:tableStyleId>{5C22544A-7EE6-4342-B048-85BDC9FD1C3A}</a:tableStyleId>
              </a:tblPr>
              <a:tblGrid>
                <a:gridCol w="246868"/>
                <a:gridCol w="7241964"/>
                <a:gridCol w="4248472"/>
              </a:tblGrid>
              <a:tr h="1069280">
                <a:tc>
                  <a:txBody>
                    <a:bodyPr/>
                    <a:lstStyle/>
                    <a:p>
                      <a:endParaRPr lang="en-US" dirty="0"/>
                    </a:p>
                  </a:txBody>
                  <a:tcPr/>
                </a:tc>
                <a:tc>
                  <a:txBody>
                    <a:bodyPr/>
                    <a:lstStyle/>
                    <a:p>
                      <a:pPr marL="0" marR="0" algn="r">
                        <a:lnSpc>
                          <a:spcPct val="107000"/>
                        </a:lnSpc>
                        <a:spcBef>
                          <a:spcPts val="0"/>
                        </a:spcBef>
                        <a:spcAft>
                          <a:spcPts val="0"/>
                        </a:spcAft>
                      </a:pPr>
                      <a:r>
                        <a:rPr lang="ar-SA" sz="2800" dirty="0">
                          <a:effectLst/>
                          <a:latin typeface="Calibri" panose="020F0502020204030204" pitchFamily="34" charset="0"/>
                          <a:ea typeface="Calibri" panose="020F0502020204030204" pitchFamily="34" charset="0"/>
                          <a:cs typeface="B Nazanin" panose="00000400000000000000" pitchFamily="2" charset="-78"/>
                        </a:rPr>
                        <a:t>عدم رعایت دستورالعمل های وزارتخانه توسط کارکنان</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rowSpan="6">
                  <a:txBody>
                    <a:bodyPr/>
                    <a:lstStyle/>
                    <a:p>
                      <a:endParaRPr lang="fa-IR" sz="2400" dirty="0" smtClean="0">
                        <a:solidFill>
                          <a:schemeClr val="tx1">
                            <a:lumMod val="65000"/>
                            <a:lumOff val="35000"/>
                          </a:schemeClr>
                        </a:solidFill>
                      </a:endParaRPr>
                    </a:p>
                    <a:p>
                      <a:endParaRPr lang="fa-IR" sz="2400" dirty="0" smtClean="0">
                        <a:solidFill>
                          <a:schemeClr val="tx1">
                            <a:lumMod val="65000"/>
                            <a:lumOff val="35000"/>
                          </a:schemeClr>
                        </a:solidFill>
                      </a:endParaRPr>
                    </a:p>
                    <a:p>
                      <a:endParaRPr lang="fa-IR" sz="2400" dirty="0" smtClean="0">
                        <a:solidFill>
                          <a:schemeClr val="tx1">
                            <a:lumMod val="65000"/>
                            <a:lumOff val="35000"/>
                          </a:schemeClr>
                        </a:solidFill>
                      </a:endParaRPr>
                    </a:p>
                    <a:p>
                      <a:endParaRPr lang="fa-IR" sz="2400" dirty="0" smtClean="0">
                        <a:solidFill>
                          <a:schemeClr val="tx1">
                            <a:lumMod val="65000"/>
                            <a:lumOff val="35000"/>
                          </a:schemeClr>
                        </a:solidFill>
                      </a:endParaRPr>
                    </a:p>
                    <a:p>
                      <a:endParaRPr lang="fa-IR" sz="2400" dirty="0" smtClean="0">
                        <a:solidFill>
                          <a:schemeClr val="tx1">
                            <a:lumMod val="65000"/>
                            <a:lumOff val="35000"/>
                          </a:schemeClr>
                        </a:solidFill>
                      </a:endParaRPr>
                    </a:p>
                    <a:p>
                      <a:r>
                        <a:rPr lang="fa-IR" sz="2400" dirty="0" smtClean="0">
                          <a:solidFill>
                            <a:schemeClr val="tx1">
                              <a:lumMod val="65000"/>
                              <a:lumOff val="35000"/>
                            </a:schemeClr>
                          </a:solidFill>
                        </a:rPr>
                        <a:t>فرایندی</a:t>
                      </a:r>
                    </a:p>
                    <a:p>
                      <a:endParaRPr lang="fa-IR" sz="2400" dirty="0" smtClean="0">
                        <a:solidFill>
                          <a:schemeClr val="tx1">
                            <a:lumMod val="65000"/>
                            <a:lumOff val="35000"/>
                          </a:schemeClr>
                        </a:solidFill>
                      </a:endParaRPr>
                    </a:p>
                    <a:p>
                      <a:endParaRPr lang="en-US" sz="2400" dirty="0">
                        <a:solidFill>
                          <a:schemeClr val="tx1">
                            <a:lumMod val="65000"/>
                            <a:lumOff val="35000"/>
                          </a:schemeClr>
                        </a:solidFill>
                      </a:endParaRPr>
                    </a:p>
                  </a:txBody>
                  <a:tcPr/>
                </a:tc>
              </a:tr>
              <a:tr h="1069280">
                <a:tc>
                  <a:txBody>
                    <a:bodyPr/>
                    <a:lstStyle/>
                    <a:p>
                      <a:endParaRPr lang="en-US" dirty="0"/>
                    </a:p>
                  </a:txBody>
                  <a:tcPr/>
                </a:tc>
                <a:tc>
                  <a:txBody>
                    <a:bodyPr/>
                    <a:lstStyle/>
                    <a:p>
                      <a:pPr marL="0" marR="0" algn="r">
                        <a:lnSpc>
                          <a:spcPct val="107000"/>
                        </a:lnSpc>
                        <a:spcBef>
                          <a:spcPts val="0"/>
                        </a:spcBef>
                        <a:spcAft>
                          <a:spcPts val="0"/>
                        </a:spcAft>
                      </a:pPr>
                      <a:r>
                        <a:rPr lang="ar-SA" sz="2800" dirty="0">
                          <a:effectLst/>
                          <a:latin typeface="Calibri" panose="020F0502020204030204" pitchFamily="34" charset="0"/>
                          <a:ea typeface="Calibri" panose="020F0502020204030204" pitchFamily="34" charset="0"/>
                          <a:cs typeface="B Nazanin" panose="00000400000000000000" pitchFamily="2" charset="-78"/>
                        </a:rPr>
                        <a:t>حجم کار زیاد در یک شیفت کاری </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vMerge="1">
                  <a:txBody>
                    <a:bodyPr/>
                    <a:lstStyle/>
                    <a:p>
                      <a:endParaRPr lang="en-US" sz="2400" dirty="0">
                        <a:solidFill>
                          <a:schemeClr val="tx1">
                            <a:lumMod val="65000"/>
                            <a:lumOff val="35000"/>
                          </a:schemeClr>
                        </a:solidFill>
                      </a:endParaRPr>
                    </a:p>
                  </a:txBody>
                  <a:tcPr/>
                </a:tc>
              </a:tr>
              <a:tr h="1069280">
                <a:tc>
                  <a:txBody>
                    <a:bodyPr/>
                    <a:lstStyle/>
                    <a:p>
                      <a:endParaRPr lang="en-US" dirty="0"/>
                    </a:p>
                  </a:txBody>
                  <a:tcPr/>
                </a:tc>
                <a:tc>
                  <a:txBody>
                    <a:bodyPr/>
                    <a:lstStyle/>
                    <a:p>
                      <a:pPr marL="0" marR="0" algn="r">
                        <a:lnSpc>
                          <a:spcPct val="107000"/>
                        </a:lnSpc>
                        <a:spcBef>
                          <a:spcPts val="0"/>
                        </a:spcBef>
                        <a:spcAft>
                          <a:spcPts val="0"/>
                        </a:spcAft>
                      </a:pPr>
                      <a:r>
                        <a:rPr lang="ar-SA" sz="2800" dirty="0">
                          <a:effectLst/>
                          <a:latin typeface="Calibri" panose="020F0502020204030204" pitchFamily="34" charset="0"/>
                          <a:ea typeface="Calibri" panose="020F0502020204030204" pitchFamily="34" charset="0"/>
                          <a:cs typeface="B Nazanin" panose="00000400000000000000" pitchFamily="2" charset="-78"/>
                        </a:rPr>
                        <a:t>عملکرد  اشتباه کارکنان به دلیل بی دقتی</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vMerge="1">
                  <a:txBody>
                    <a:bodyPr/>
                    <a:lstStyle/>
                    <a:p>
                      <a:endParaRPr lang="en-US" sz="2400" dirty="0">
                        <a:solidFill>
                          <a:schemeClr val="tx1">
                            <a:lumMod val="65000"/>
                            <a:lumOff val="35000"/>
                          </a:schemeClr>
                        </a:solidFill>
                      </a:endParaRPr>
                    </a:p>
                  </a:txBody>
                  <a:tcPr/>
                </a:tc>
              </a:tr>
              <a:tr h="1069280">
                <a:tc>
                  <a:txBody>
                    <a:bodyPr/>
                    <a:lstStyle/>
                    <a:p>
                      <a:endParaRPr lang="en-US" dirty="0"/>
                    </a:p>
                  </a:txBody>
                  <a:tcPr/>
                </a:tc>
                <a:tc>
                  <a:txBody>
                    <a:bodyPr/>
                    <a:lstStyle/>
                    <a:p>
                      <a:pPr marL="0" marR="0" algn="r">
                        <a:lnSpc>
                          <a:spcPct val="107000"/>
                        </a:lnSpc>
                        <a:spcBef>
                          <a:spcPts val="0"/>
                        </a:spcBef>
                        <a:spcAft>
                          <a:spcPts val="0"/>
                        </a:spcAft>
                      </a:pPr>
                      <a:r>
                        <a:rPr lang="ar-SA" sz="2800" dirty="0">
                          <a:effectLst/>
                          <a:latin typeface="Calibri" panose="020F0502020204030204" pitchFamily="34" charset="0"/>
                          <a:ea typeface="Calibri" panose="020F0502020204030204" pitchFamily="34" charset="0"/>
                          <a:cs typeface="B Nazanin" panose="00000400000000000000" pitchFamily="2" charset="-78"/>
                        </a:rPr>
                        <a:t>عدم دسترسی آسان کارکنان به دستورالعمل ها ی وزارتخانه </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vMerge="1">
                  <a:txBody>
                    <a:bodyPr/>
                    <a:lstStyle/>
                    <a:p>
                      <a:endParaRPr lang="en-US" sz="2400" dirty="0">
                        <a:solidFill>
                          <a:schemeClr val="tx1">
                            <a:lumMod val="65000"/>
                            <a:lumOff val="35000"/>
                          </a:schemeClr>
                        </a:solidFill>
                      </a:endParaRPr>
                    </a:p>
                  </a:txBody>
                  <a:tcPr/>
                </a:tc>
              </a:tr>
              <a:tr h="1069280">
                <a:tc>
                  <a:txBody>
                    <a:bodyPr/>
                    <a:lstStyle/>
                    <a:p>
                      <a:endParaRPr lang="en-US"/>
                    </a:p>
                  </a:txBody>
                  <a:tcPr/>
                </a:tc>
                <a:tc>
                  <a:txBody>
                    <a:bodyPr/>
                    <a:lstStyle/>
                    <a:p>
                      <a:pPr marL="0" marR="0" algn="r">
                        <a:lnSpc>
                          <a:spcPct val="107000"/>
                        </a:lnSpc>
                        <a:spcBef>
                          <a:spcPts val="0"/>
                        </a:spcBef>
                        <a:spcAft>
                          <a:spcPts val="0"/>
                        </a:spcAft>
                      </a:pPr>
                      <a:r>
                        <a:rPr lang="ar-SA" sz="2800" dirty="0">
                          <a:effectLst/>
                          <a:latin typeface="Calibri" panose="020F0502020204030204" pitchFamily="34" charset="0"/>
                          <a:ea typeface="Calibri" panose="020F0502020204030204" pitchFamily="34" charset="0"/>
                          <a:cs typeface="B Nazanin" panose="00000400000000000000" pitchFamily="2" charset="-78"/>
                        </a:rPr>
                        <a:t>تعریف شیفت های بیش تر از استاندارد </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vMerge="1">
                  <a:txBody>
                    <a:bodyPr/>
                    <a:lstStyle/>
                    <a:p>
                      <a:endParaRPr lang="en-US" dirty="0"/>
                    </a:p>
                  </a:txBody>
                  <a:tcPr/>
                </a:tc>
              </a:tr>
              <a:tr h="1069280">
                <a:tc>
                  <a:txBody>
                    <a:bodyPr/>
                    <a:lstStyle/>
                    <a:p>
                      <a:endParaRPr lang="en-US"/>
                    </a:p>
                  </a:txBody>
                  <a:tcPr/>
                </a:tc>
                <a:tc>
                  <a:txBody>
                    <a:bodyPr/>
                    <a:lstStyle/>
                    <a:p>
                      <a:pPr marL="0" marR="0" algn="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US" dirty="0"/>
                    </a:p>
                  </a:txBody>
                  <a:tcPr/>
                </a:tc>
              </a:tr>
            </a:tbl>
          </a:graphicData>
        </a:graphic>
      </p:graphicFrame>
    </p:spTree>
    <p:extLst>
      <p:ext uri="{BB962C8B-B14F-4D97-AF65-F5344CB8AC3E}">
        <p14:creationId xmlns:p14="http://schemas.microsoft.com/office/powerpoint/2010/main" val="23499211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شاخص های ایمنی</a:t>
            </a:r>
            <a:endParaRPr lang="en-US" dirty="0"/>
          </a:p>
        </p:txBody>
      </p:sp>
      <p:sp>
        <p:nvSpPr>
          <p:cNvPr id="3" name="Content Placeholder 2"/>
          <p:cNvSpPr>
            <a:spLocks noGrp="1"/>
          </p:cNvSpPr>
          <p:nvPr>
            <p:ph idx="1"/>
          </p:nvPr>
        </p:nvSpPr>
        <p:spPr>
          <a:xfrm>
            <a:off x="1117600" y="1628800"/>
            <a:ext cx="9956800" cy="4191000"/>
          </a:xfrm>
        </p:spPr>
        <p:txBody>
          <a:bodyPr/>
          <a:lstStyle/>
          <a:p>
            <a:pPr algn="r"/>
            <a:r>
              <a:rPr lang="fa-IR" sz="2400" dirty="0">
                <a:cs typeface="B Nazanin" panose="00000400000000000000" pitchFamily="2" charset="-78"/>
              </a:rPr>
              <a:t>درمرداد سال </a:t>
            </a:r>
            <a:r>
              <a:rPr lang="fa-IR" sz="2400" dirty="0" smtClean="0">
                <a:cs typeface="B Nazanin" panose="00000400000000000000" pitchFamily="2" charset="-78"/>
              </a:rPr>
              <a:t>95 </a:t>
            </a:r>
            <a:r>
              <a:rPr lang="fa-IR" sz="2400" dirty="0">
                <a:cs typeface="B Nazanin" panose="00000400000000000000" pitchFamily="2" charset="-78"/>
              </a:rPr>
              <a:t>مطابق ابلاغ وزارت بهداشت لیست وقایع ناخواسته تهدیدکننده حیات در درمان بیماران به ترتیب</a:t>
            </a:r>
          </a:p>
          <a:p>
            <a:pPr algn="r"/>
            <a:r>
              <a:rPr lang="fa-IR" sz="2400" dirty="0">
                <a:cs typeface="B Nazanin" panose="00000400000000000000" pitchFamily="2" charset="-78"/>
              </a:rPr>
              <a:t>زیر ابلاغ گردید:</a:t>
            </a:r>
          </a:p>
          <a:p>
            <a:pPr algn="r"/>
            <a:r>
              <a:rPr lang="fa-IR" sz="2400" dirty="0">
                <a:cs typeface="B Nazanin" panose="00000400000000000000" pitchFamily="2" charset="-78"/>
              </a:rPr>
              <a:t>.0 سقوط بیمار منجر به آسیب پایدار یا مرگ</a:t>
            </a:r>
          </a:p>
          <a:p>
            <a:pPr algn="r"/>
            <a:r>
              <a:rPr lang="fa-IR" sz="2400" dirty="0">
                <a:cs typeface="B Nazanin" panose="00000400000000000000" pitchFamily="2" charset="-78"/>
              </a:rPr>
              <a:t>.8 انجام عمل جراحی بر روی عضو یا بیمار اشتباه</a:t>
            </a:r>
          </a:p>
          <a:p>
            <a:pPr algn="r"/>
            <a:r>
              <a:rPr lang="fa-IR" sz="2400" dirty="0">
                <a:cs typeface="B Nazanin" panose="00000400000000000000" pitchFamily="2" charset="-78"/>
              </a:rPr>
              <a:t>.3 مرگ و یا عارضه نوزاد یا مادر بر اثر زایمان</a:t>
            </a:r>
          </a:p>
          <a:p>
            <a:pPr algn="r"/>
            <a:r>
              <a:rPr lang="fa-IR" sz="2400" dirty="0">
                <a:cs typeface="B Nazanin" panose="00000400000000000000" pitchFamily="2" charset="-78"/>
              </a:rPr>
              <a:t>.4 ناسازگاری های عمده خونی ناشی از انتقال خون که موجب مرگ و یا عارضه حاد گردد.</a:t>
            </a:r>
          </a:p>
          <a:p>
            <a:pPr algn="r"/>
            <a:r>
              <a:rPr lang="fa-IR" sz="2400" dirty="0">
                <a:cs typeface="B Nazanin" panose="00000400000000000000" pitchFamily="2" charset="-78"/>
              </a:rPr>
              <a:t>.5 جاماندن جسم خارجی در بدن بیمار پس از عمل جراحی</a:t>
            </a:r>
          </a:p>
          <a:p>
            <a:pPr algn="r"/>
            <a:r>
              <a:rPr lang="fa-IR" sz="2400" dirty="0">
                <a:cs typeface="B Nazanin" panose="00000400000000000000" pitchFamily="2" charset="-78"/>
              </a:rPr>
              <a:t>.6 تزریق یا مصرف خوراکی اشتباه داروهای پر خطر </a:t>
            </a:r>
            <a:r>
              <a:rPr lang="fa-IR" sz="2400" dirty="0">
                <a:latin typeface="2  Nazanin"/>
                <a:cs typeface="B Nazanin" panose="00000400000000000000" pitchFamily="2" charset="-78"/>
              </a:rPr>
              <a:t>) با هشدار بالا ( که منجر به مرگ یا عارضه پایدار</a:t>
            </a:r>
          </a:p>
          <a:p>
            <a:pPr algn="r"/>
            <a:r>
              <a:rPr lang="fa-IR" sz="2400" dirty="0">
                <a:cs typeface="B Nazanin" panose="00000400000000000000" pitchFamily="2" charset="-78"/>
              </a:rPr>
              <a:t>بیمار گردد.</a:t>
            </a:r>
          </a:p>
          <a:p>
            <a:pPr algn="r"/>
            <a:r>
              <a:rPr lang="fa-IR" sz="2400" dirty="0">
                <a:cs typeface="B Nazanin" panose="00000400000000000000" pitchFamily="2" charset="-78"/>
              </a:rPr>
              <a:t>.9 عوارض بیهوشی یا جراحی منجر به مرگ یا عارضه پایدار</a:t>
            </a:r>
            <a:endParaRPr lang="en-US" sz="2400" dirty="0"/>
          </a:p>
        </p:txBody>
      </p:sp>
    </p:spTree>
    <p:extLst>
      <p:ext uri="{BB962C8B-B14F-4D97-AF65-F5344CB8AC3E}">
        <p14:creationId xmlns:p14="http://schemas.microsoft.com/office/powerpoint/2010/main" val="22079902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Homa" panose="00000400000000000000" pitchFamily="2" charset="-78"/>
              </a:rPr>
              <a:t>مدیریت شرایط تهدید کننده ایمنی بیمار</a:t>
            </a:r>
            <a:br>
              <a:rPr lang="fa-IR" dirty="0">
                <a:cs typeface="B Homa" panose="00000400000000000000" pitchFamily="2" charset="-78"/>
              </a:rPr>
            </a:br>
            <a:endParaRPr lang="en-US" dirty="0"/>
          </a:p>
        </p:txBody>
      </p:sp>
      <p:sp>
        <p:nvSpPr>
          <p:cNvPr id="3" name="Content Placeholder 2"/>
          <p:cNvSpPr>
            <a:spLocks noGrp="1"/>
          </p:cNvSpPr>
          <p:nvPr>
            <p:ph idx="1"/>
          </p:nvPr>
        </p:nvSpPr>
        <p:spPr>
          <a:xfrm>
            <a:off x="983432" y="1124744"/>
            <a:ext cx="9956800" cy="5832648"/>
          </a:xfrm>
        </p:spPr>
        <p:txBody>
          <a:bodyPr/>
          <a:lstStyle/>
          <a:p>
            <a:pPr algn="r"/>
            <a:r>
              <a:rPr lang="fa-IR" dirty="0" smtClean="0">
                <a:cs typeface="B Nazanin" panose="00000400000000000000" pitchFamily="2" charset="-78"/>
              </a:rPr>
              <a:t>.</a:t>
            </a:r>
            <a:r>
              <a:rPr lang="fa-IR" dirty="0">
                <a:cs typeface="B Nazanin" panose="00000400000000000000" pitchFamily="2" charset="-78"/>
              </a:rPr>
              <a:t>7</a:t>
            </a:r>
            <a:r>
              <a:rPr lang="fa-IR" sz="2800" dirty="0">
                <a:cs typeface="B Nazanin" panose="00000400000000000000" pitchFamily="2" charset="-78"/>
              </a:rPr>
              <a:t> خونریزی یا هماتوم شدید بعد از جراحی منجر به عارضه پایدار یا مرگ</a:t>
            </a:r>
          </a:p>
          <a:p>
            <a:pPr algn="r"/>
            <a:r>
              <a:rPr lang="fa-IR" sz="2800" dirty="0">
                <a:cs typeface="B Nazanin" panose="00000400000000000000" pitchFamily="2" charset="-78"/>
              </a:rPr>
              <a:t>.01 آمبولی ریوی پس از اعمال جراحی</a:t>
            </a:r>
          </a:p>
          <a:p>
            <a:pPr algn="r"/>
            <a:r>
              <a:rPr lang="fa-IR" sz="2800" dirty="0">
                <a:cs typeface="B Nazanin" panose="00000400000000000000" pitchFamily="2" charset="-78"/>
              </a:rPr>
              <a:t>.00 شوك آنافیلاکسی ناشی از تزریق یا مصرف خوراکی دارو که منجر به مرگ یا عارضه پایدار گردد.</a:t>
            </a:r>
          </a:p>
          <a:p>
            <a:pPr algn="r"/>
            <a:r>
              <a:rPr lang="fa-IR" sz="2800" dirty="0">
                <a:cs typeface="B Nazanin" panose="00000400000000000000" pitchFamily="2" charset="-78"/>
              </a:rPr>
              <a:t>.08 عفونت بیمارستانی شدید که منجر به مرگ یا عارضه پایدار گردد.</a:t>
            </a:r>
          </a:p>
          <a:p>
            <a:pPr algn="r"/>
            <a:r>
              <a:rPr lang="fa-IR" sz="2800" dirty="0">
                <a:cs typeface="B Nazanin" panose="00000400000000000000" pitchFamily="2" charset="-78"/>
              </a:rPr>
              <a:t>.03 تکرار مرگ یا عوارض شدید ناشی از یک نوع درمان دارویی یا جراحی در بازه زمانی کوتاه</a:t>
            </a:r>
          </a:p>
          <a:p>
            <a:pPr algn="r"/>
            <a:r>
              <a:rPr lang="fa-IR" sz="2800" dirty="0">
                <a:cs typeface="B Nazanin" panose="00000400000000000000" pitchFamily="2" charset="-78"/>
              </a:rPr>
              <a:t>.04 سایر خطاهای درمانی یا وقایع ناخواسته ی ایمنی بیمار که منجر به مرگ یا عارضه پایدار گردد</a:t>
            </a:r>
            <a:r>
              <a:rPr lang="fa-IR" dirty="0" smtClean="0">
                <a:cs typeface="B Nazanin" panose="00000400000000000000" pitchFamily="2" charset="-78"/>
              </a:rPr>
              <a:t>.</a:t>
            </a:r>
          </a:p>
          <a:p>
            <a:pPr algn="r"/>
            <a:r>
              <a:rPr lang="fa-IR" dirty="0">
                <a:cs typeface="B Nazanin" panose="00000400000000000000" pitchFamily="2" charset="-78"/>
              </a:rPr>
              <a:t>ایجاد زخم فشاری درجه 3 و یا 4 و یا زخم های فشاری تونلی در بیمار بستری</a:t>
            </a:r>
            <a:endParaRPr lang="en-US" dirty="0"/>
          </a:p>
        </p:txBody>
      </p:sp>
    </p:spTree>
    <p:extLst>
      <p:ext uri="{BB962C8B-B14F-4D97-AF65-F5344CB8AC3E}">
        <p14:creationId xmlns:p14="http://schemas.microsoft.com/office/powerpoint/2010/main" val="22109299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90868" y="533400"/>
            <a:ext cx="5105400" cy="895336"/>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Aft>
                <a:spcPts val="0"/>
              </a:spcAft>
              <a:defRPr/>
            </a:pPr>
            <a:r>
              <a:rPr lang="en-US" sz="6600"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FMEA </a:t>
            </a:r>
            <a:endParaRPr lang="fa-IR" sz="6600"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a:xfrm>
            <a:off x="4238612" y="2143116"/>
            <a:ext cx="6215106" cy="1571636"/>
          </a:xfrm>
          <a:ln>
            <a:miter lim="800000"/>
            <a:headEnd/>
            <a:tailEnd/>
          </a:ln>
          <a:extLst/>
        </p:spPr>
        <p:txBody>
          <a:bodyPr>
            <a:noAutofit/>
          </a:bodyPr>
          <a:lstStyle/>
          <a:p>
            <a:pPr fontAlgn="auto">
              <a:spcAft>
                <a:spcPts val="0"/>
              </a:spcAft>
              <a:defRPr/>
            </a:pPr>
            <a:r>
              <a:rPr lang="fa-IR" sz="4000" b="1" dirty="0">
                <a:ln w="24500" cmpd="dbl">
                  <a:solidFill>
                    <a:srgbClr val="FF00FF"/>
                  </a:solidFill>
                  <a:prstDash val="solid"/>
                  <a:miter lim="800000"/>
                </a:ln>
                <a:solidFill>
                  <a:schemeClr val="bg1"/>
                </a:solidFill>
                <a:effectLst>
                  <a:outerShdw blurRad="38100" dist="38100" dir="7020000" algn="tl">
                    <a:srgbClr val="000000">
                      <a:alpha val="35000"/>
                    </a:srgbClr>
                  </a:outerShdw>
                </a:effectLst>
                <a:cs typeface="B Titr" pitchFamily="2" charset="-78"/>
              </a:rPr>
              <a:t>تجزیه و تحلیل حالات خطا و اثرات آن</a:t>
            </a:r>
          </a:p>
        </p:txBody>
      </p:sp>
      <p:sp>
        <p:nvSpPr>
          <p:cNvPr id="4" name="Subtitle 2"/>
          <p:cNvSpPr txBox="1">
            <a:spLocks/>
          </p:cNvSpPr>
          <p:nvPr/>
        </p:nvSpPr>
        <p:spPr>
          <a:xfrm>
            <a:off x="1809750" y="4572000"/>
            <a:ext cx="8643938" cy="642938"/>
          </a:xfrm>
          <a:prstGeom prst="rect">
            <a:avLst/>
          </a:prstGeom>
        </p:spPr>
        <p:style>
          <a:lnRef idx="1">
            <a:schemeClr val="accent6"/>
          </a:lnRef>
          <a:fillRef idx="2">
            <a:schemeClr val="accent6"/>
          </a:fillRef>
          <a:effectRef idx="1">
            <a:schemeClr val="accent6"/>
          </a:effectRef>
          <a:fontRef idx="minor">
            <a:schemeClr val="dk1"/>
          </a:fontRef>
        </p:style>
        <p:txBody>
          <a:bodyPr lIns="45720" tIns="0" rIns="45720" bIns="0">
            <a:normAutofit/>
          </a:bodyPr>
          <a:lstStyle/>
          <a:p>
            <a:pPr algn="ctr" rtl="1" fontAlgn="auto">
              <a:spcBef>
                <a:spcPts val="600"/>
              </a:spcBef>
              <a:spcAft>
                <a:spcPts val="0"/>
              </a:spcAft>
              <a:buClr>
                <a:schemeClr val="tx2"/>
              </a:buClr>
              <a:buSzPct val="73000"/>
              <a:defRPr/>
            </a:pPr>
            <a:r>
              <a:rPr lang="en-US" sz="4000" dirty="0">
                <a:solidFill>
                  <a:srgbClr val="0033CC"/>
                </a:solidFill>
                <a:latin typeface="Bell MT" pitchFamily="18" charset="0"/>
              </a:rPr>
              <a:t>Failure Mode and Effects Analysis </a:t>
            </a:r>
            <a:endParaRPr lang="fa-IR" sz="4000" dirty="0">
              <a:solidFill>
                <a:srgbClr val="0033CC"/>
              </a:solidFill>
              <a:latin typeface="Bell MT" pitchFamily="18" charset="0"/>
            </a:endParaRPr>
          </a:p>
          <a:p>
            <a:pPr algn="ctr" rtl="1" fontAlgn="auto">
              <a:spcBef>
                <a:spcPts val="600"/>
              </a:spcBef>
              <a:spcAft>
                <a:spcPts val="0"/>
              </a:spcAft>
              <a:buClr>
                <a:schemeClr val="tx2"/>
              </a:buClr>
              <a:buSzPct val="73000"/>
              <a:defRPr/>
            </a:pPr>
            <a:endParaRPr lang="fa-IR" sz="4000" dirty="0">
              <a:solidFill>
                <a:srgbClr val="0033CC"/>
              </a:solidFill>
              <a:latin typeface="Bell MT" pitchFamily="18" charset="0"/>
            </a:endParaRPr>
          </a:p>
        </p:txBody>
      </p:sp>
    </p:spTree>
    <p:extLst>
      <p:ext uri="{BB962C8B-B14F-4D97-AF65-F5344CB8AC3E}">
        <p14:creationId xmlns:p14="http://schemas.microsoft.com/office/powerpoint/2010/main" val="762756841"/>
      </p:ext>
    </p:extLst>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20676"/>
            <a:ext cx="7239000" cy="822309"/>
          </a:xfrm>
        </p:spPr>
        <p:txBody>
          <a:bodyPr/>
          <a:lstStyle/>
          <a:p>
            <a:pPr algn="ctr">
              <a:defRPr/>
            </a:pPr>
            <a:r>
              <a:rPr lang="fa-IR" sz="4000" spc="50" dirty="0">
                <a:ln w="11430"/>
                <a:solidFill>
                  <a:srgbClr val="FF0000"/>
                </a:solidFill>
                <a:cs typeface="B Titr" pitchFamily="2" charset="-78"/>
              </a:rPr>
              <a:t> </a:t>
            </a:r>
            <a:r>
              <a:rPr lang="en-US" sz="4000" spc="50" dirty="0">
                <a:ln w="11430"/>
                <a:solidFill>
                  <a:srgbClr val="FF0000"/>
                </a:solidFill>
                <a:latin typeface="Times New Roman" pitchFamily="18" charset="0"/>
                <a:cs typeface="Times New Roman" pitchFamily="18" charset="0"/>
              </a:rPr>
              <a:t>FMEA</a:t>
            </a:r>
            <a:r>
              <a:rPr lang="fa-IR" sz="4000" spc="50" dirty="0">
                <a:ln w="11430"/>
                <a:solidFill>
                  <a:srgbClr val="FF0000"/>
                </a:solidFill>
                <a:latin typeface="Times New Roman" pitchFamily="18" charset="0"/>
                <a:cs typeface="Times New Roman" pitchFamily="18" charset="0"/>
              </a:rPr>
              <a:t> </a:t>
            </a:r>
            <a:r>
              <a:rPr lang="fa-IR" sz="4000" spc="50" dirty="0">
                <a:ln w="11430"/>
                <a:solidFill>
                  <a:srgbClr val="FF0000"/>
                </a:solidFill>
                <a:cs typeface="B Titr" pitchFamily="2" charset="-78"/>
              </a:rPr>
              <a:t>چیست؟</a:t>
            </a:r>
            <a:endParaRPr lang="en-US" dirty="0"/>
          </a:p>
        </p:txBody>
      </p:sp>
      <p:sp>
        <p:nvSpPr>
          <p:cNvPr id="16387" name="Content Placeholder 2"/>
          <p:cNvSpPr>
            <a:spLocks noGrp="1"/>
          </p:cNvSpPr>
          <p:nvPr>
            <p:ph idx="1"/>
          </p:nvPr>
        </p:nvSpPr>
        <p:spPr/>
        <p:txBody>
          <a:bodyPr/>
          <a:lstStyle/>
          <a:p>
            <a:pPr algn="r" rtl="1">
              <a:lnSpc>
                <a:spcPct val="150000"/>
              </a:lnSpc>
            </a:pPr>
            <a:r>
              <a:rPr lang="fa-IR" dirty="0">
                <a:cs typeface="B Mitra" panose="00000400000000000000" pitchFamily="2" charset="-78"/>
              </a:rPr>
              <a:t>ابزار ارزیابی خطر برای شناسایی سیستماتیک حالات خطا در فرایند و یا سیستم می باشد.</a:t>
            </a:r>
          </a:p>
          <a:p>
            <a:pPr algn="r" rtl="1"/>
            <a:r>
              <a:rPr lang="fa-IR" dirty="0">
                <a:solidFill>
                  <a:srgbClr val="0033CC"/>
                </a:solidFill>
                <a:cs typeface="B Traffic" panose="00000400000000000000" pitchFamily="2" charset="-78"/>
              </a:rPr>
              <a:t>حالات خطا (</a:t>
            </a:r>
            <a:r>
              <a:rPr lang="en-US" dirty="0">
                <a:solidFill>
                  <a:srgbClr val="FF33CC"/>
                </a:solidFill>
                <a:latin typeface="Times New Roman" panose="02020603050405020304" pitchFamily="18" charset="0"/>
                <a:cs typeface="Times New Roman" panose="02020603050405020304" pitchFamily="18" charset="0"/>
              </a:rPr>
              <a:t>Failure Mode</a:t>
            </a:r>
            <a:r>
              <a:rPr lang="fa-IR" dirty="0">
                <a:solidFill>
                  <a:srgbClr val="0033CC"/>
                </a:solidFill>
                <a:cs typeface="B Traffic" panose="00000400000000000000" pitchFamily="2" charset="-78"/>
              </a:rPr>
              <a:t>): شکست، خطر بالقوه در فرایند یا سیستم</a:t>
            </a:r>
          </a:p>
          <a:p>
            <a:pPr algn="r" rtl="1"/>
            <a:endParaRPr lang="fa-IR" dirty="0" smtClean="0"/>
          </a:p>
          <a:p>
            <a:pPr algn="r" rtl="1"/>
            <a:r>
              <a:rPr lang="fa-IR" dirty="0">
                <a:solidFill>
                  <a:srgbClr val="0033CC"/>
                </a:solidFill>
                <a:cs typeface="B Traffic" panose="00000400000000000000" pitchFamily="2" charset="-78"/>
              </a:rPr>
              <a:t>اثرات (</a:t>
            </a:r>
            <a:r>
              <a:rPr lang="en-US" dirty="0">
                <a:solidFill>
                  <a:srgbClr val="FF33CC"/>
                </a:solidFill>
                <a:latin typeface="Times New Roman" panose="02020603050405020304" pitchFamily="18" charset="0"/>
                <a:cs typeface="Times New Roman" panose="02020603050405020304" pitchFamily="18" charset="0"/>
              </a:rPr>
              <a:t>Effects</a:t>
            </a:r>
            <a:r>
              <a:rPr lang="fa-IR" dirty="0">
                <a:solidFill>
                  <a:srgbClr val="0033CC"/>
                </a:solidFill>
                <a:cs typeface="B Traffic" panose="00000400000000000000" pitchFamily="2" charset="-78"/>
              </a:rPr>
              <a:t>): تاثیراتی است که رویداد حالات خطا به دنبال خواهد داشت.</a:t>
            </a:r>
            <a:endParaRPr lang="en-US" dirty="0">
              <a:solidFill>
                <a:srgbClr val="0033CC"/>
              </a:solidFill>
              <a:cs typeface="B Traffic" panose="00000400000000000000" pitchFamily="2" charset="-78"/>
            </a:endParaRPr>
          </a:p>
        </p:txBody>
      </p:sp>
    </p:spTree>
    <p:extLst>
      <p:ext uri="{BB962C8B-B14F-4D97-AF65-F5344CB8AC3E}">
        <p14:creationId xmlns:p14="http://schemas.microsoft.com/office/powerpoint/2010/main" val="1269850362"/>
      </p:ext>
    </p:extLst>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25" y="285750"/>
            <a:ext cx="7239000" cy="965200"/>
          </a:xfrm>
        </p:spPr>
        <p:txBody>
          <a:bodyPr>
            <a:noAutofit/>
          </a:bodyPr>
          <a:lstStyle/>
          <a:p>
            <a:pPr fontAlgn="auto">
              <a:spcAft>
                <a:spcPts val="0"/>
              </a:spcAft>
              <a:defRPr/>
            </a:pPr>
            <a:r>
              <a:rPr lang="fa-IR" sz="4000" spc="50" dirty="0">
                <a:ln w="11430"/>
                <a:solidFill>
                  <a:srgbClr val="FF0000"/>
                </a:solidFill>
                <a:cs typeface="B Titr" pitchFamily="2" charset="-78"/>
              </a:rPr>
              <a:t>هدف</a:t>
            </a:r>
            <a:r>
              <a:rPr lang="fa-IR" sz="4000" spc="50" dirty="0">
                <a:ln w="11430"/>
                <a:solidFill>
                  <a:srgbClr val="FF0000"/>
                </a:solidFill>
              </a:rPr>
              <a:t> </a:t>
            </a:r>
            <a:r>
              <a:rPr lang="en-US" sz="4000"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FMEA</a:t>
            </a:r>
            <a:r>
              <a:rPr lang="fa-IR" sz="4000" spc="50" dirty="0">
                <a:ln w="11430"/>
                <a:solidFill>
                  <a:srgbClr val="FF0000"/>
                </a:solidFill>
                <a:effectLst>
                  <a:outerShdw blurRad="76200" dist="50800" dir="5400000" algn="tl" rotWithShape="0">
                    <a:srgbClr val="000000">
                      <a:alpha val="65000"/>
                    </a:srgbClr>
                  </a:outerShdw>
                </a:effectLst>
              </a:rPr>
              <a:t> : </a:t>
            </a:r>
          </a:p>
        </p:txBody>
      </p:sp>
      <p:sp>
        <p:nvSpPr>
          <p:cNvPr id="11267" name="Content Placeholder 2"/>
          <p:cNvSpPr>
            <a:spLocks noGrp="1"/>
          </p:cNvSpPr>
          <p:nvPr>
            <p:ph idx="1"/>
          </p:nvPr>
        </p:nvSpPr>
        <p:spPr>
          <a:xfrm>
            <a:off x="1981200" y="1609725"/>
            <a:ext cx="7543800" cy="4846638"/>
          </a:xfrm>
        </p:spPr>
        <p:txBody>
          <a:bodyPr/>
          <a:lstStyle/>
          <a:p>
            <a:pPr algn="r" rtl="1" eaLnBrk="1" hangingPunct="1">
              <a:lnSpc>
                <a:spcPct val="150000"/>
              </a:lnSpc>
              <a:buFont typeface="Wingdings 2" panose="05020102010507070707" pitchFamily="18" charset="2"/>
              <a:buNone/>
            </a:pPr>
            <a:r>
              <a:rPr lang="fa-IR" dirty="0">
                <a:solidFill>
                  <a:srgbClr val="0033CC"/>
                </a:solidFill>
                <a:latin typeface="Century" panose="02040604050505020304" pitchFamily="18" charset="0"/>
                <a:cs typeface="B Mitra" panose="00000400000000000000" pitchFamily="2" charset="-78"/>
              </a:rPr>
              <a:t>ابزاری را در اختیار ما قرار می دهد که با استفاده از ان می توانیم: </a:t>
            </a:r>
          </a:p>
          <a:p>
            <a:pPr algn="r" rtl="1" eaLnBrk="1" hangingPunct="1">
              <a:lnSpc>
                <a:spcPct val="150000"/>
              </a:lnSpc>
            </a:pPr>
            <a:r>
              <a:rPr lang="fa-IR" b="1" dirty="0">
                <a:solidFill>
                  <a:srgbClr val="009900"/>
                </a:solidFill>
                <a:latin typeface="Century" panose="02040604050505020304" pitchFamily="18" charset="0"/>
                <a:cs typeface="B Mitra" panose="00000400000000000000" pitchFamily="2" charset="-78"/>
              </a:rPr>
              <a:t>به صورت فعالانه آسیب پذیری در فرایند یا سیستم را شناسایی کنیم</a:t>
            </a:r>
          </a:p>
          <a:p>
            <a:pPr algn="r" rtl="1" eaLnBrk="1" hangingPunct="1">
              <a:lnSpc>
                <a:spcPct val="150000"/>
              </a:lnSpc>
            </a:pPr>
            <a:r>
              <a:rPr lang="fa-IR" b="1" dirty="0">
                <a:solidFill>
                  <a:srgbClr val="7030A0"/>
                </a:solidFill>
                <a:latin typeface="Century" panose="02040604050505020304" pitchFamily="18" charset="0"/>
                <a:cs typeface="B Mitra" panose="00000400000000000000" pitchFamily="2" charset="-78"/>
              </a:rPr>
              <a:t>فعالیتهای مناسبی را برای پیشگیری از روی داد خطر انجام دهیم.</a:t>
            </a:r>
          </a:p>
          <a:p>
            <a:pPr algn="r" rtl="1" eaLnBrk="1" hangingPunct="1">
              <a:lnSpc>
                <a:spcPct val="150000"/>
              </a:lnSpc>
            </a:pPr>
            <a:r>
              <a:rPr lang="fa-IR" b="1" dirty="0">
                <a:solidFill>
                  <a:srgbClr val="7030A0"/>
                </a:solidFill>
                <a:latin typeface="Century" panose="02040604050505020304" pitchFamily="18" charset="0"/>
                <a:cs typeface="B Mitra" panose="00000400000000000000" pitchFamily="2" charset="-78"/>
              </a:rPr>
              <a:t>قابلیت اعتماد و اطمینان سیستم را بیشتر می کند.</a:t>
            </a:r>
            <a:endParaRPr lang="fa-IR" sz="3600" b="1" dirty="0">
              <a:solidFill>
                <a:srgbClr val="7030A0"/>
              </a:solidFill>
              <a:latin typeface="Century" panose="02040604050505020304" pitchFamily="18" charset="0"/>
              <a:cs typeface="B Mitra" panose="00000400000000000000" pitchFamily="2" charset="-78"/>
            </a:endParaRPr>
          </a:p>
        </p:txBody>
      </p:sp>
    </p:spTree>
    <p:extLst>
      <p:ext uri="{BB962C8B-B14F-4D97-AF65-F5344CB8AC3E}">
        <p14:creationId xmlns:p14="http://schemas.microsoft.com/office/powerpoint/2010/main" val="1086940079"/>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 calcmode="lin" valueType="num">
                                      <p:cBhvr additive="base">
                                        <p:cTn id="12"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267">
                                            <p:txEl>
                                              <p:pRg st="1" end="1"/>
                                            </p:txEl>
                                          </p:spTgt>
                                        </p:tgtEl>
                                        <p:attrNameLst>
                                          <p:attrName>style.visibility</p:attrName>
                                        </p:attrNameLst>
                                      </p:cBhvr>
                                      <p:to>
                                        <p:strVal val="visible"/>
                                      </p:to>
                                    </p:set>
                                    <p:anim calcmode="lin" valueType="num">
                                      <p:cBhvr additive="base">
                                        <p:cTn id="18"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1267">
                                            <p:txEl>
                                              <p:pRg st="2" end="2"/>
                                            </p:txEl>
                                          </p:spTgt>
                                        </p:tgtEl>
                                        <p:attrNameLst>
                                          <p:attrName>style.visibility</p:attrName>
                                        </p:attrNameLst>
                                      </p:cBhvr>
                                      <p:to>
                                        <p:strVal val="visible"/>
                                      </p:to>
                                    </p:set>
                                    <p:anim calcmode="lin" valueType="num">
                                      <p:cBhvr additive="base">
                                        <p:cTn id="24"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1267">
                                            <p:txEl>
                                              <p:pRg st="3" end="3"/>
                                            </p:txEl>
                                          </p:spTgt>
                                        </p:tgtEl>
                                        <p:attrNameLst>
                                          <p:attrName>style.visibility</p:attrName>
                                        </p:attrNameLst>
                                      </p:cBhvr>
                                      <p:to>
                                        <p:strVal val="visible"/>
                                      </p:to>
                                    </p:set>
                                    <p:anim calcmode="lin" valueType="num">
                                      <p:cBhvr additive="base">
                                        <p:cTn id="30"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26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p:txBody>
          <a:bodyPr/>
          <a:lstStyle/>
          <a:p>
            <a:pPr algn="just">
              <a:lnSpc>
                <a:spcPct val="150000"/>
              </a:lnSpc>
            </a:pPr>
            <a:r>
              <a:rPr lang="fa-IR" sz="3600" b="1">
                <a:latin typeface="Bell MT" panose="02020503060305020303" pitchFamily="18" charset="0"/>
                <a:cs typeface="B Mitra" panose="00000400000000000000" pitchFamily="2" charset="-78"/>
              </a:rPr>
              <a:t>انتخاب موضوع</a:t>
            </a:r>
            <a:endParaRPr lang="en-US" sz="3600" b="1">
              <a:latin typeface="Bell MT" panose="02020503060305020303" pitchFamily="18" charset="0"/>
              <a:cs typeface="B Mitra" panose="00000400000000000000" pitchFamily="2" charset="-78"/>
            </a:endParaRPr>
          </a:p>
          <a:p>
            <a:pPr algn="just">
              <a:lnSpc>
                <a:spcPct val="150000"/>
              </a:lnSpc>
            </a:pPr>
            <a:r>
              <a:rPr lang="fa-IR" sz="3600" b="1">
                <a:latin typeface="Bell MT" panose="02020503060305020303" pitchFamily="18" charset="0"/>
                <a:cs typeface="B Mitra" panose="00000400000000000000" pitchFamily="2" charset="-78"/>
              </a:rPr>
              <a:t>تشکیل تیم</a:t>
            </a:r>
            <a:endParaRPr lang="en-US" sz="3600" b="1">
              <a:latin typeface="Bell MT" panose="02020503060305020303" pitchFamily="18" charset="0"/>
              <a:cs typeface="B Mitra" panose="00000400000000000000" pitchFamily="2" charset="-78"/>
            </a:endParaRPr>
          </a:p>
          <a:p>
            <a:pPr algn="just">
              <a:lnSpc>
                <a:spcPct val="150000"/>
              </a:lnSpc>
            </a:pPr>
            <a:r>
              <a:rPr lang="fa-IR" sz="3600" b="1">
                <a:latin typeface="Bell MT" panose="02020503060305020303" pitchFamily="18" charset="0"/>
                <a:cs typeface="B Mitra" panose="00000400000000000000" pitchFamily="2" charset="-78"/>
              </a:rPr>
              <a:t>تعریف و شفاف سازی فرایند</a:t>
            </a:r>
            <a:endParaRPr lang="en-US" sz="3600" b="1">
              <a:latin typeface="Bell MT" panose="02020503060305020303" pitchFamily="18" charset="0"/>
              <a:cs typeface="B Mitra" panose="00000400000000000000" pitchFamily="2" charset="-78"/>
            </a:endParaRPr>
          </a:p>
          <a:p>
            <a:pPr algn="just">
              <a:lnSpc>
                <a:spcPct val="150000"/>
              </a:lnSpc>
            </a:pPr>
            <a:r>
              <a:rPr lang="fa-IR" sz="3600" b="1">
                <a:latin typeface="Bell MT" panose="02020503060305020303" pitchFamily="18" charset="0"/>
                <a:cs typeface="B Mitra" panose="00000400000000000000" pitchFamily="2" charset="-78"/>
              </a:rPr>
              <a:t>آنالیز خطاها و تاثیرات</a:t>
            </a:r>
            <a:endParaRPr lang="en-US" sz="3600" b="1">
              <a:latin typeface="Bell MT" panose="02020503060305020303" pitchFamily="18" charset="0"/>
              <a:cs typeface="B Mitra" panose="00000400000000000000" pitchFamily="2" charset="-78"/>
            </a:endParaRPr>
          </a:p>
          <a:p>
            <a:pPr algn="just">
              <a:lnSpc>
                <a:spcPct val="150000"/>
              </a:lnSpc>
            </a:pPr>
            <a:r>
              <a:rPr lang="fa-IR" sz="3600" b="1">
                <a:latin typeface="Bell MT" panose="02020503060305020303" pitchFamily="18" charset="0"/>
                <a:cs typeface="B Mitra" panose="00000400000000000000" pitchFamily="2" charset="-78"/>
              </a:rPr>
              <a:t>اقدامات اصلاحی و سنجش اثربخشی</a:t>
            </a:r>
          </a:p>
        </p:txBody>
      </p:sp>
      <p:sp>
        <p:nvSpPr>
          <p:cNvPr id="5" name="Rectangle 4"/>
          <p:cNvSpPr/>
          <p:nvPr/>
        </p:nvSpPr>
        <p:spPr>
          <a:xfrm>
            <a:off x="2809852" y="500043"/>
            <a:ext cx="6000792" cy="830997"/>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defRPr/>
            </a:pPr>
            <a:r>
              <a:rPr lang="fa-IR" sz="4800" b="1" dirty="0">
                <a:ln w="11430"/>
                <a:gradFill>
                  <a:gsLst>
                    <a:gs pos="0">
                      <a:srgbClr val="AC66BB">
                        <a:tint val="70000"/>
                        <a:satMod val="245000"/>
                      </a:srgbClr>
                    </a:gs>
                    <a:gs pos="75000">
                      <a:srgbClr val="AC66BB">
                        <a:tint val="90000"/>
                        <a:shade val="60000"/>
                        <a:satMod val="240000"/>
                      </a:srgbClr>
                    </a:gs>
                    <a:gs pos="100000">
                      <a:srgbClr val="AC66BB">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B Titr" pitchFamily="2" charset="-78"/>
              </a:rPr>
              <a:t>مراحل اجرایی   </a:t>
            </a:r>
            <a:r>
              <a:rPr lang="en-US" sz="4800" b="1" dirty="0">
                <a:ln w="11430"/>
                <a:gradFill>
                  <a:gsLst>
                    <a:gs pos="0">
                      <a:srgbClr val="AC66BB">
                        <a:tint val="70000"/>
                        <a:satMod val="245000"/>
                      </a:srgbClr>
                    </a:gs>
                    <a:gs pos="75000">
                      <a:srgbClr val="AC66BB">
                        <a:tint val="90000"/>
                        <a:shade val="60000"/>
                        <a:satMod val="240000"/>
                      </a:srgbClr>
                    </a:gs>
                    <a:gs pos="100000">
                      <a:srgbClr val="AC66BB">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FMEA</a:t>
            </a:r>
            <a:endParaRPr lang="fa-IR" sz="4800" b="1" dirty="0">
              <a:ln w="11430"/>
              <a:gradFill>
                <a:gsLst>
                  <a:gs pos="0">
                    <a:srgbClr val="AC66BB">
                      <a:tint val="70000"/>
                      <a:satMod val="245000"/>
                    </a:srgbClr>
                  </a:gs>
                  <a:gs pos="75000">
                    <a:srgbClr val="AC66BB">
                      <a:tint val="90000"/>
                      <a:shade val="60000"/>
                      <a:satMod val="240000"/>
                    </a:srgbClr>
                  </a:gs>
                  <a:gs pos="100000">
                    <a:srgbClr val="AC66BB">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9504636"/>
      </p:ext>
    </p:extLst>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1000" fill="hold"/>
                                        <p:tgtEl>
                                          <p:spTgt spid="1843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84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4">
                                            <p:txEl>
                                              <p:pRg st="1" end="1"/>
                                            </p:txEl>
                                          </p:spTgt>
                                        </p:tgtEl>
                                        <p:attrNameLst>
                                          <p:attrName>style.visibility</p:attrName>
                                        </p:attrNameLst>
                                      </p:cBhvr>
                                      <p:to>
                                        <p:strVal val="visible"/>
                                      </p:to>
                                    </p:set>
                                    <p:anim calcmode="lin" valueType="num">
                                      <p:cBhvr additive="base">
                                        <p:cTn id="13" dur="1000" fill="hold"/>
                                        <p:tgtEl>
                                          <p:spTgt spid="18434">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84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4">
                                            <p:txEl>
                                              <p:pRg st="2" end="2"/>
                                            </p:txEl>
                                          </p:spTgt>
                                        </p:tgtEl>
                                        <p:attrNameLst>
                                          <p:attrName>style.visibility</p:attrName>
                                        </p:attrNameLst>
                                      </p:cBhvr>
                                      <p:to>
                                        <p:strVal val="visible"/>
                                      </p:to>
                                    </p:set>
                                    <p:anim calcmode="lin" valueType="num">
                                      <p:cBhvr additive="base">
                                        <p:cTn id="19" dur="1000" fill="hold"/>
                                        <p:tgtEl>
                                          <p:spTgt spid="18434">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843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434">
                                            <p:txEl>
                                              <p:pRg st="3" end="3"/>
                                            </p:txEl>
                                          </p:spTgt>
                                        </p:tgtEl>
                                        <p:attrNameLst>
                                          <p:attrName>style.visibility</p:attrName>
                                        </p:attrNameLst>
                                      </p:cBhvr>
                                      <p:to>
                                        <p:strVal val="visible"/>
                                      </p:to>
                                    </p:set>
                                    <p:anim calcmode="lin" valueType="num">
                                      <p:cBhvr additive="base">
                                        <p:cTn id="25" dur="1000" fill="hold"/>
                                        <p:tgtEl>
                                          <p:spTgt spid="18434">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843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434">
                                            <p:txEl>
                                              <p:pRg st="4" end="4"/>
                                            </p:txEl>
                                          </p:spTgt>
                                        </p:tgtEl>
                                        <p:attrNameLst>
                                          <p:attrName>style.visibility</p:attrName>
                                        </p:attrNameLst>
                                      </p:cBhvr>
                                      <p:to>
                                        <p:strVal val="visible"/>
                                      </p:to>
                                    </p:set>
                                    <p:anim calcmode="lin" valueType="num">
                                      <p:cBhvr additive="base">
                                        <p:cTn id="31" dur="1000" fill="hold"/>
                                        <p:tgtEl>
                                          <p:spTgt spid="18434">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843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p:txBody>
          <a:bodyPr/>
          <a:lstStyle/>
          <a:p>
            <a:pPr algn="l" rtl="0"/>
            <a:endParaRPr lang="fa-IR" smtClean="0"/>
          </a:p>
          <a:p>
            <a:r>
              <a:rPr lang="fa-IR" sz="3600" b="1">
                <a:solidFill>
                  <a:srgbClr val="0033CC"/>
                </a:solidFill>
                <a:latin typeface="Bell MT" panose="02020503060305020303" pitchFamily="18" charset="0"/>
                <a:cs typeface="B Mitra" panose="00000400000000000000" pitchFamily="2" charset="-78"/>
              </a:rPr>
              <a:t>تیم متشکل از تخصص های مختلف </a:t>
            </a:r>
          </a:p>
          <a:p>
            <a:r>
              <a:rPr lang="fa-IR" sz="3600" b="1">
                <a:solidFill>
                  <a:srgbClr val="FF0000"/>
                </a:solidFill>
                <a:latin typeface="Bell MT" panose="02020503060305020303" pitchFamily="18" charset="0"/>
                <a:cs typeface="B Mitra" panose="00000400000000000000" pitchFamily="2" charset="-78"/>
              </a:rPr>
              <a:t>صاحبان فرایند</a:t>
            </a:r>
          </a:p>
          <a:p>
            <a:r>
              <a:rPr lang="fa-IR" sz="3600" b="1">
                <a:solidFill>
                  <a:srgbClr val="0033CC"/>
                </a:solidFill>
                <a:latin typeface="Bell MT" panose="02020503060305020303" pitchFamily="18" charset="0"/>
                <a:cs typeface="B Mitra" panose="00000400000000000000" pitchFamily="2" charset="-78"/>
              </a:rPr>
              <a:t>افراد متخصص ( برای مشاوره)</a:t>
            </a:r>
          </a:p>
          <a:p>
            <a:r>
              <a:rPr lang="fa-IR" sz="3600" b="1">
                <a:solidFill>
                  <a:srgbClr val="FF0000"/>
                </a:solidFill>
                <a:latin typeface="Bell MT" panose="02020503060305020303" pitchFamily="18" charset="0"/>
                <a:cs typeface="B Mitra" panose="00000400000000000000" pitchFamily="2" charset="-78"/>
              </a:rPr>
              <a:t>افراد کلیدی</a:t>
            </a:r>
          </a:p>
          <a:p>
            <a:r>
              <a:rPr lang="fa-IR" sz="3600" b="1">
                <a:solidFill>
                  <a:srgbClr val="FF0000"/>
                </a:solidFill>
                <a:latin typeface="Bell MT" panose="02020503060305020303" pitchFamily="18" charset="0"/>
                <a:cs typeface="B Mitra" panose="00000400000000000000" pitchFamily="2" charset="-78"/>
              </a:rPr>
              <a:t>پیشنهاد 7-5 نفر</a:t>
            </a:r>
          </a:p>
        </p:txBody>
      </p:sp>
      <p:sp>
        <p:nvSpPr>
          <p:cNvPr id="4" name="Rectangle 3"/>
          <p:cNvSpPr/>
          <p:nvPr/>
        </p:nvSpPr>
        <p:spPr>
          <a:xfrm>
            <a:off x="4161489" y="357166"/>
            <a:ext cx="2714205" cy="1338828"/>
          </a:xfrm>
          <a:prstGeom prst="rect">
            <a:avLst/>
          </a:prstGeom>
        </p:spPr>
        <p:txBody>
          <a:bodyPr wrap="none">
            <a:spAutoFit/>
          </a:bodyPr>
          <a:lstStyle/>
          <a:p>
            <a:pPr algn="just">
              <a:lnSpc>
                <a:spcPct val="150000"/>
              </a:lnSpc>
              <a:defRPr/>
            </a:pPr>
            <a:r>
              <a:rPr lang="fa-IR" sz="5400" b="1" dirty="0">
                <a:ln w="10541" cmpd="sng">
                  <a:solidFill>
                    <a:prstClr val="black"/>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ell MT" pitchFamily="18" charset="0"/>
                <a:cs typeface="B Titr" pitchFamily="2" charset="-78"/>
              </a:rPr>
              <a:t>تشکیل تیم </a:t>
            </a:r>
            <a:endParaRPr lang="en-US" sz="5400" b="1" dirty="0">
              <a:ln w="10541" cmpd="sng">
                <a:solidFill>
                  <a:prstClr val="black"/>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ell MT" pitchFamily="18" charset="0"/>
              <a:cs typeface="B Titr" pitchFamily="2" charset="-78"/>
            </a:endParaRPr>
          </a:p>
        </p:txBody>
      </p:sp>
    </p:spTree>
    <p:extLst>
      <p:ext uri="{BB962C8B-B14F-4D97-AF65-F5344CB8AC3E}">
        <p14:creationId xmlns:p14="http://schemas.microsoft.com/office/powerpoint/2010/main" val="3941501974"/>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506">
                                            <p:txEl>
                                              <p:pRg st="1" end="1"/>
                                            </p:txEl>
                                          </p:spTgt>
                                        </p:tgtEl>
                                        <p:attrNameLst>
                                          <p:attrName>style.visibility</p:attrName>
                                        </p:attrNameLst>
                                      </p:cBhvr>
                                      <p:to>
                                        <p:strVal val="visible"/>
                                      </p:to>
                                    </p:set>
                                    <p:anim calcmode="lin" valueType="num">
                                      <p:cBhvr additive="base">
                                        <p:cTn id="7" dur="500" fill="hold"/>
                                        <p:tgtEl>
                                          <p:spTgt spid="21506">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50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506">
                                            <p:txEl>
                                              <p:pRg st="2" end="2"/>
                                            </p:txEl>
                                          </p:spTgt>
                                        </p:tgtEl>
                                        <p:attrNameLst>
                                          <p:attrName>style.visibility</p:attrName>
                                        </p:attrNameLst>
                                      </p:cBhvr>
                                      <p:to>
                                        <p:strVal val="visible"/>
                                      </p:to>
                                    </p:set>
                                    <p:anim calcmode="lin" valueType="num">
                                      <p:cBhvr additive="base">
                                        <p:cTn id="13" dur="500" fill="hold"/>
                                        <p:tgtEl>
                                          <p:spTgt spid="2150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150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1506">
                                            <p:txEl>
                                              <p:pRg st="3" end="3"/>
                                            </p:txEl>
                                          </p:spTgt>
                                        </p:tgtEl>
                                        <p:attrNameLst>
                                          <p:attrName>style.visibility</p:attrName>
                                        </p:attrNameLst>
                                      </p:cBhvr>
                                      <p:to>
                                        <p:strVal val="visible"/>
                                      </p:to>
                                    </p:set>
                                    <p:anim calcmode="lin" valueType="num">
                                      <p:cBhvr additive="base">
                                        <p:cTn id="19" dur="500" fill="hold"/>
                                        <p:tgtEl>
                                          <p:spTgt spid="21506">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150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1506">
                                            <p:txEl>
                                              <p:pRg st="4" end="4"/>
                                            </p:txEl>
                                          </p:spTgt>
                                        </p:tgtEl>
                                        <p:attrNameLst>
                                          <p:attrName>style.visibility</p:attrName>
                                        </p:attrNameLst>
                                      </p:cBhvr>
                                      <p:to>
                                        <p:strVal val="visible"/>
                                      </p:to>
                                    </p:set>
                                    <p:anim calcmode="lin" valueType="num">
                                      <p:cBhvr additive="base">
                                        <p:cTn id="25" dur="500" fill="hold"/>
                                        <p:tgtEl>
                                          <p:spTgt spid="21506">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150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1506">
                                            <p:txEl>
                                              <p:pRg st="5" end="5"/>
                                            </p:txEl>
                                          </p:spTgt>
                                        </p:tgtEl>
                                        <p:attrNameLst>
                                          <p:attrName>style.visibility</p:attrName>
                                        </p:attrNameLst>
                                      </p:cBhvr>
                                      <p:to>
                                        <p:strVal val="visible"/>
                                      </p:to>
                                    </p:set>
                                    <p:anim calcmode="lin" valueType="num">
                                      <p:cBhvr additive="base">
                                        <p:cTn id="31" dur="500" fill="hold"/>
                                        <p:tgtEl>
                                          <p:spTgt spid="21506">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150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وضعیت کشورهای در حال توسعه</a:t>
            </a:r>
            <a:br>
              <a:rPr lang="fa-IR" b="1" dirty="0"/>
            </a:br>
            <a:endParaRPr lang="en-US" dirty="0"/>
          </a:p>
        </p:txBody>
      </p:sp>
      <p:sp>
        <p:nvSpPr>
          <p:cNvPr id="3" name="Content Placeholder 2"/>
          <p:cNvSpPr>
            <a:spLocks noGrp="1"/>
          </p:cNvSpPr>
          <p:nvPr>
            <p:ph idx="1"/>
          </p:nvPr>
        </p:nvSpPr>
        <p:spPr>
          <a:xfrm>
            <a:off x="0" y="1124744"/>
            <a:ext cx="11856640" cy="4971256"/>
          </a:xfrm>
        </p:spPr>
        <p:txBody>
          <a:bodyPr/>
          <a:lstStyle/>
          <a:p>
            <a:pPr algn="r"/>
            <a:r>
              <a:rPr lang="fa-IR" dirty="0" smtClean="0"/>
              <a:t> </a:t>
            </a:r>
            <a:r>
              <a:rPr lang="fa-IR" sz="2800" dirty="0"/>
              <a:t>برآوردها نشان می دهند که در کشورهای توسعه یافته به ازای هر ده بیمار، یک بیمار در طول دریافت خدمات مراقبتی در بیمارستان </a:t>
            </a:r>
            <a:r>
              <a:rPr lang="fa-IR" sz="2800" dirty="0" smtClean="0"/>
              <a:t>صدمه دیده </a:t>
            </a:r>
            <a:r>
              <a:rPr lang="fa-IR" sz="2800" dirty="0"/>
              <a:t>است. طیف وسیعی از خطاها یا حوادث شدید ممكن است مسبب بروز صدمه شده باشد.</a:t>
            </a:r>
          </a:p>
          <a:p>
            <a:pPr algn="r"/>
            <a:r>
              <a:rPr lang="fa-IR" sz="2800" dirty="0"/>
              <a:t> در کشورهای در حال توسعه، احتمال اینکه بیماران در بیمارستان ها صدمه ببينند بسيار بيشتر از احتمال آن در کشورهای صنعتی است. </a:t>
            </a:r>
            <a:r>
              <a:rPr lang="fa-IR" sz="2800" dirty="0" smtClean="0"/>
              <a:t>خطراحتمالی </a:t>
            </a:r>
            <a:r>
              <a:rPr lang="fa-IR" sz="2800" dirty="0"/>
              <a:t>عفونت های اكتسابی در بیمارستان در برخی کشورهای در حال توسعه حدود 20 برابر بيشتر از آمار اين عفونت ها در کشورهای توسعه یافته می باشد</a:t>
            </a:r>
            <a:r>
              <a:rPr lang="fa-IR" sz="2800" dirty="0" smtClean="0"/>
              <a:t>.</a:t>
            </a:r>
          </a:p>
          <a:p>
            <a:pPr algn="r"/>
            <a:r>
              <a:rPr lang="fa-IR" sz="2800" dirty="0" smtClean="0"/>
              <a:t>در بیمارستان امام حسین (ع) </a:t>
            </a:r>
            <a:r>
              <a:rPr lang="fa-IR" sz="2800" dirty="0"/>
              <a:t>گلپایگان </a:t>
            </a:r>
            <a:r>
              <a:rPr lang="fa-IR" sz="2800" dirty="0" smtClean="0"/>
              <a:t>برای 803درصداز  </a:t>
            </a:r>
            <a:r>
              <a:rPr lang="fa-IR" sz="2800" dirty="0"/>
              <a:t>بیماران </a:t>
            </a:r>
            <a:r>
              <a:rPr lang="fa-IR" sz="2800" dirty="0" smtClean="0"/>
              <a:t>بستری در سال 1397گزارش خطا به دفتر بهبود کیفیت ارسال شده است </a:t>
            </a:r>
            <a:endParaRPr lang="fa-IR" sz="2800" dirty="0"/>
          </a:p>
          <a:p>
            <a:pPr algn="r" rtl="1"/>
            <a:endParaRPr lang="fa-IR" sz="2800" dirty="0"/>
          </a:p>
        </p:txBody>
      </p:sp>
    </p:spTree>
    <p:extLst>
      <p:ext uri="{BB962C8B-B14F-4D97-AF65-F5344CB8AC3E}">
        <p14:creationId xmlns:p14="http://schemas.microsoft.com/office/powerpoint/2010/main" val="14943542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1981200" y="1500188"/>
            <a:ext cx="7239000" cy="4813300"/>
          </a:xfrm>
        </p:spPr>
        <p:txBody>
          <a:bodyPr/>
          <a:lstStyle/>
          <a:p>
            <a:pPr algn="just">
              <a:lnSpc>
                <a:spcPct val="150000"/>
              </a:lnSpc>
            </a:pPr>
            <a:r>
              <a:rPr lang="fa-IR" sz="3600" b="1">
                <a:solidFill>
                  <a:srgbClr val="0033CC"/>
                </a:solidFill>
                <a:latin typeface="Bell MT" panose="02020503060305020303" pitchFamily="18" charset="0"/>
                <a:cs typeface="B Mitra" panose="00000400000000000000" pitchFamily="2" charset="-78"/>
              </a:rPr>
              <a:t>نمودار جریان فرایند را رسم کنید (نمودارقالبی یا فلوچارت)</a:t>
            </a:r>
            <a:endParaRPr lang="en-US" sz="3600" b="1">
              <a:solidFill>
                <a:srgbClr val="0033CC"/>
              </a:solidFill>
              <a:latin typeface="Bell MT" panose="02020503060305020303" pitchFamily="18" charset="0"/>
              <a:cs typeface="B Mitra" panose="00000400000000000000" pitchFamily="2" charset="-78"/>
            </a:endParaRPr>
          </a:p>
          <a:p>
            <a:pPr algn="just">
              <a:lnSpc>
                <a:spcPct val="150000"/>
              </a:lnSpc>
            </a:pPr>
            <a:r>
              <a:rPr lang="fa-IR" sz="3600" b="1">
                <a:solidFill>
                  <a:srgbClr val="009900"/>
                </a:solidFill>
                <a:latin typeface="Bell MT" panose="02020503060305020303" pitchFamily="18" charset="0"/>
                <a:cs typeface="B Mitra" panose="00000400000000000000" pitchFamily="2" charset="-78"/>
              </a:rPr>
              <a:t>مراحل اجرایی اصلی فرایند را شماره گذاری کنید</a:t>
            </a:r>
            <a:endParaRPr lang="en-US" sz="3600" b="1">
              <a:solidFill>
                <a:srgbClr val="009900"/>
              </a:solidFill>
              <a:latin typeface="Bell MT" panose="02020503060305020303" pitchFamily="18" charset="0"/>
              <a:cs typeface="B Mitra" panose="00000400000000000000" pitchFamily="2" charset="-78"/>
            </a:endParaRPr>
          </a:p>
          <a:p>
            <a:pPr algn="just">
              <a:lnSpc>
                <a:spcPct val="150000"/>
              </a:lnSpc>
            </a:pPr>
            <a:r>
              <a:rPr lang="fa-IR" sz="3600" b="1">
                <a:solidFill>
                  <a:srgbClr val="0033CC"/>
                </a:solidFill>
                <a:latin typeface="Bell MT" panose="02020503060305020303" pitchFamily="18" charset="0"/>
                <a:cs typeface="B Mitra" panose="00000400000000000000" pitchFamily="2" charset="-78"/>
              </a:rPr>
              <a:t>اگر فرایند بسیار پیچیده هست، بخشی از آن را انتخاب کنید.</a:t>
            </a:r>
            <a:endParaRPr lang="en-US" sz="3600" b="1">
              <a:solidFill>
                <a:srgbClr val="0033CC"/>
              </a:solidFill>
              <a:latin typeface="Bell MT" panose="02020503060305020303" pitchFamily="18" charset="0"/>
              <a:cs typeface="B Mitra" panose="00000400000000000000" pitchFamily="2" charset="-78"/>
            </a:endParaRPr>
          </a:p>
        </p:txBody>
      </p:sp>
      <p:sp>
        <p:nvSpPr>
          <p:cNvPr id="4" name="Rectangle 3"/>
          <p:cNvSpPr/>
          <p:nvPr/>
        </p:nvSpPr>
        <p:spPr>
          <a:xfrm>
            <a:off x="2233426" y="0"/>
            <a:ext cx="6737742" cy="1338828"/>
          </a:xfrm>
          <a:prstGeom prst="rect">
            <a:avLst/>
          </a:prstGeom>
        </p:spPr>
        <p:txBody>
          <a:bodyPr wrap="none">
            <a:spAutoFit/>
          </a:bodyPr>
          <a:lstStyle/>
          <a:p>
            <a:pPr algn="just" rtl="1">
              <a:lnSpc>
                <a:spcPct val="150000"/>
              </a:lnSpc>
              <a:defRPr/>
            </a:pPr>
            <a:r>
              <a:rPr lang="fa-IR" sz="5400" b="1" dirty="0">
                <a:ln w="10541" cmpd="sng">
                  <a:solidFill>
                    <a:prstClr val="black"/>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ell MT" pitchFamily="18" charset="0"/>
                <a:cs typeface="B Titr" pitchFamily="2" charset="-78"/>
              </a:rPr>
              <a:t>تعریف و شفاف سازی فرایند</a:t>
            </a:r>
            <a:endParaRPr lang="en-US" sz="5400" b="1" dirty="0">
              <a:ln w="10541" cmpd="sng">
                <a:solidFill>
                  <a:prstClr val="black"/>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ell MT" pitchFamily="18" charset="0"/>
              <a:cs typeface="B Titr" pitchFamily="2" charset="-78"/>
            </a:endParaRPr>
          </a:p>
        </p:txBody>
      </p:sp>
    </p:spTree>
    <p:extLst>
      <p:ext uri="{BB962C8B-B14F-4D97-AF65-F5344CB8AC3E}">
        <p14:creationId xmlns:p14="http://schemas.microsoft.com/office/powerpoint/2010/main" val="402149469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10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25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0">
                                            <p:txEl>
                                              <p:pRg st="1" end="1"/>
                                            </p:txEl>
                                          </p:spTgt>
                                        </p:tgtEl>
                                        <p:attrNameLst>
                                          <p:attrName>style.visibility</p:attrName>
                                        </p:attrNameLst>
                                      </p:cBhvr>
                                      <p:to>
                                        <p:strVal val="visible"/>
                                      </p:to>
                                    </p:set>
                                    <p:anim calcmode="lin" valueType="num">
                                      <p:cBhvr additive="base">
                                        <p:cTn id="13" dur="10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25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0">
                                            <p:txEl>
                                              <p:pRg st="2" end="2"/>
                                            </p:txEl>
                                          </p:spTgt>
                                        </p:tgtEl>
                                        <p:attrNameLst>
                                          <p:attrName>style.visibility</p:attrName>
                                        </p:attrNameLst>
                                      </p:cBhvr>
                                      <p:to>
                                        <p:strVal val="visible"/>
                                      </p:to>
                                    </p:set>
                                    <p:anim calcmode="lin" valueType="num">
                                      <p:cBhvr additive="base">
                                        <p:cTn id="19" dur="10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253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fa-IR"/>
          </a:p>
        </p:txBody>
      </p:sp>
      <p:sp>
        <p:nvSpPr>
          <p:cNvPr id="31747" name="Content Placeholder 2"/>
          <p:cNvSpPr>
            <a:spLocks noGrp="1"/>
          </p:cNvSpPr>
          <p:nvPr>
            <p:ph idx="1"/>
          </p:nvPr>
        </p:nvSpPr>
        <p:spPr/>
        <p:txBody>
          <a:bodyPr/>
          <a:lstStyle/>
          <a:p>
            <a:endParaRPr lang="fa-IR" smtClean="0"/>
          </a:p>
        </p:txBody>
      </p:sp>
      <p:pic>
        <p:nvPicPr>
          <p:cNvPr id="31748" name="Picture 2" descr="C:\Documents and Settings\m.M-E114DA7B1D504\Desktop\fmea\photo_2006-01-02_20-3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53975"/>
            <a:ext cx="10404648"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5095875" y="0"/>
            <a:ext cx="4286250" cy="928688"/>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a:defRPr/>
            </a:pPr>
            <a:r>
              <a:rPr lang="fa-IR" sz="2400" b="1" dirty="0">
                <a:solidFill>
                  <a:prstClr val="black"/>
                </a:solidFill>
                <a:cs typeface="B Nazanin" pitchFamily="2" charset="-78"/>
              </a:rPr>
              <a:t>نمودار قالبی جریان کار</a:t>
            </a:r>
          </a:p>
        </p:txBody>
      </p:sp>
    </p:spTree>
    <p:extLst>
      <p:ext uri="{BB962C8B-B14F-4D97-AF65-F5344CB8AC3E}">
        <p14:creationId xmlns:p14="http://schemas.microsoft.com/office/powerpoint/2010/main" val="1408569682"/>
      </p:ext>
    </p:extLst>
  </p:cSld>
  <p:clrMapOvr>
    <a:masterClrMapping/>
  </p:clrMapOvr>
  <p:transition spd="slow">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solidFill>
            <a:schemeClr val="bg1"/>
          </a:solidFill>
        </p:spPr>
        <p:txBody>
          <a:bodyPr/>
          <a:lstStyle/>
          <a:p>
            <a:pPr algn="just">
              <a:lnSpc>
                <a:spcPct val="150000"/>
              </a:lnSpc>
            </a:pPr>
            <a:r>
              <a:rPr lang="fa-IR" sz="3600" b="1">
                <a:solidFill>
                  <a:srgbClr val="0033CC"/>
                </a:solidFill>
                <a:latin typeface="Bell MT" panose="02020503060305020303" pitchFamily="18" charset="0"/>
                <a:cs typeface="B Mitra" panose="00000400000000000000" pitchFamily="2" charset="-78"/>
              </a:rPr>
              <a:t>شناسایی حالات بالقوه خطا در هرمرحله از فرایند</a:t>
            </a:r>
          </a:p>
          <a:p>
            <a:pPr algn="just">
              <a:lnSpc>
                <a:spcPct val="150000"/>
              </a:lnSpc>
            </a:pPr>
            <a:r>
              <a:rPr lang="fa-IR" sz="3600" b="1">
                <a:solidFill>
                  <a:srgbClr val="7030A0"/>
                </a:solidFill>
                <a:latin typeface="Bell MT" panose="02020503060305020303" pitchFamily="18" charset="0"/>
                <a:cs typeface="B Mitra" panose="00000400000000000000" pitchFamily="2" charset="-78"/>
              </a:rPr>
              <a:t>شناسایی تاثیرات حالات خطا</a:t>
            </a:r>
          </a:p>
          <a:p>
            <a:pPr algn="just">
              <a:lnSpc>
                <a:spcPct val="150000"/>
              </a:lnSpc>
            </a:pPr>
            <a:r>
              <a:rPr lang="fa-IR" sz="3600" b="1">
                <a:solidFill>
                  <a:srgbClr val="FF0000"/>
                </a:solidFill>
                <a:latin typeface="Bell MT" panose="02020503060305020303" pitchFamily="18" charset="0"/>
                <a:cs typeface="B Mitra" panose="00000400000000000000" pitchFamily="2" charset="-78"/>
              </a:rPr>
              <a:t>شناسایی علل بروزحالات خطا</a:t>
            </a:r>
            <a:endParaRPr lang="en-US" sz="3600" b="1">
              <a:solidFill>
                <a:srgbClr val="FF0000"/>
              </a:solidFill>
              <a:latin typeface="Bell MT" panose="02020503060305020303" pitchFamily="18" charset="0"/>
              <a:cs typeface="B Mitra" panose="00000400000000000000" pitchFamily="2" charset="-78"/>
            </a:endParaRPr>
          </a:p>
        </p:txBody>
      </p:sp>
      <p:sp>
        <p:nvSpPr>
          <p:cNvPr id="4" name="Rectangle 3"/>
          <p:cNvSpPr/>
          <p:nvPr/>
        </p:nvSpPr>
        <p:spPr>
          <a:xfrm>
            <a:off x="2381224" y="-142900"/>
            <a:ext cx="5980676" cy="1338828"/>
          </a:xfrm>
          <a:prstGeom prst="rect">
            <a:avLst/>
          </a:prstGeom>
        </p:spPr>
        <p:txBody>
          <a:bodyPr>
            <a:spAutoFit/>
          </a:bodyPr>
          <a:lstStyle/>
          <a:p>
            <a:pPr algn="ctr" rtl="1">
              <a:lnSpc>
                <a:spcPct val="150000"/>
              </a:lnSpc>
              <a:defRPr/>
            </a:pPr>
            <a:r>
              <a:rPr lang="fa-IR" sz="5400" b="1" dirty="0">
                <a:ln w="10541" cmpd="sng">
                  <a:solidFill>
                    <a:prstClr val="black"/>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ell MT" pitchFamily="18" charset="0"/>
                <a:cs typeface="B Titr" pitchFamily="2" charset="-78"/>
              </a:rPr>
              <a:t>آنالیز خطاها و تاثیرات</a:t>
            </a:r>
            <a:endParaRPr lang="en-US" sz="5400" b="1" dirty="0">
              <a:ln w="10541" cmpd="sng">
                <a:solidFill>
                  <a:prstClr val="black"/>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ell MT" pitchFamily="18" charset="0"/>
              <a:cs typeface="B Titr" pitchFamily="2" charset="-78"/>
            </a:endParaRPr>
          </a:p>
        </p:txBody>
      </p:sp>
    </p:spTree>
    <p:extLst>
      <p:ext uri="{BB962C8B-B14F-4D97-AF65-F5344CB8AC3E}">
        <p14:creationId xmlns:p14="http://schemas.microsoft.com/office/powerpoint/2010/main" val="3074479064"/>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4">
                                            <p:bg/>
                                          </p:spTgt>
                                        </p:tgtEl>
                                        <p:attrNameLst>
                                          <p:attrName>style.visibility</p:attrName>
                                        </p:attrNameLst>
                                      </p:cBhvr>
                                      <p:to>
                                        <p:strVal val="visible"/>
                                      </p:to>
                                    </p:set>
                                    <p:anim calcmode="lin" valueType="num">
                                      <p:cBhvr additive="base">
                                        <p:cTn id="7" dur="500" fill="hold"/>
                                        <p:tgtEl>
                                          <p:spTgt spid="2355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4">
                                            <p:bg/>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4">
                                            <p:txEl>
                                              <p:pRg st="0" end="0"/>
                                            </p:txEl>
                                          </p:spTgt>
                                        </p:tgtEl>
                                        <p:attrNameLst>
                                          <p:attrName>style.visibility</p:attrName>
                                        </p:attrNameLst>
                                      </p:cBhvr>
                                      <p:to>
                                        <p:strVal val="visible"/>
                                      </p:to>
                                    </p:set>
                                    <p:anim calcmode="lin" valueType="num">
                                      <p:cBhvr additive="base">
                                        <p:cTn id="13" dur="500" fill="hold"/>
                                        <p:tgtEl>
                                          <p:spTgt spid="2355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4">
                                            <p:txEl>
                                              <p:pRg st="1" end="1"/>
                                            </p:txEl>
                                          </p:spTgt>
                                        </p:tgtEl>
                                        <p:attrNameLst>
                                          <p:attrName>style.visibility</p:attrName>
                                        </p:attrNameLst>
                                      </p:cBhvr>
                                      <p:to>
                                        <p:strVal val="visible"/>
                                      </p:to>
                                    </p:set>
                                    <p:anim calcmode="lin" valueType="num">
                                      <p:cBhvr additive="base">
                                        <p:cTn id="19" dur="500" fill="hold"/>
                                        <p:tgtEl>
                                          <p:spTgt spid="2355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4">
                                            <p:txEl>
                                              <p:pRg st="2" end="2"/>
                                            </p:txEl>
                                          </p:spTgt>
                                        </p:tgtEl>
                                        <p:attrNameLst>
                                          <p:attrName>style.visibility</p:attrName>
                                        </p:attrNameLst>
                                      </p:cBhvr>
                                      <p:to>
                                        <p:strVal val="visible"/>
                                      </p:to>
                                    </p:set>
                                    <p:anim calcmode="lin" valueType="num">
                                      <p:cBhvr additive="base">
                                        <p:cTn id="25" dur="500" fill="hold"/>
                                        <p:tgtEl>
                                          <p:spTgt spid="2355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55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fa-IR"/>
          </a:p>
        </p:txBody>
      </p:sp>
      <p:sp>
        <p:nvSpPr>
          <p:cNvPr id="35843" name="Content Placeholder 2"/>
          <p:cNvSpPr>
            <a:spLocks noGrp="1"/>
          </p:cNvSpPr>
          <p:nvPr>
            <p:ph idx="1"/>
          </p:nvPr>
        </p:nvSpPr>
        <p:spPr/>
        <p:txBody>
          <a:bodyPr/>
          <a:lstStyle/>
          <a:p>
            <a:endParaRPr lang="fa-IR" smtClean="0"/>
          </a:p>
        </p:txBody>
      </p:sp>
      <p:pic>
        <p:nvPicPr>
          <p:cNvPr id="35844" name="Picture 2" descr="C:\Documents and Settings\m.M-E114DA7B1D504\Desktop\fmea\photo_2006-01-02_20-31-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4305932"/>
      </p:ext>
    </p:extLst>
  </p:cSld>
  <p:clrMapOvr>
    <a:masterClrMapping/>
  </p:clrMapOvr>
  <p:transition spd="slow">
    <p:wheel spokes="8"/>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fa-IR"/>
          </a:p>
        </p:txBody>
      </p:sp>
      <p:sp>
        <p:nvSpPr>
          <p:cNvPr id="36867" name="Content Placeholder 2"/>
          <p:cNvSpPr>
            <a:spLocks noGrp="1"/>
          </p:cNvSpPr>
          <p:nvPr>
            <p:ph idx="1"/>
          </p:nvPr>
        </p:nvSpPr>
        <p:spPr/>
        <p:txBody>
          <a:bodyPr/>
          <a:lstStyle/>
          <a:p>
            <a:endParaRPr lang="fa-IR" smtClean="0"/>
          </a:p>
        </p:txBody>
      </p:sp>
      <p:pic>
        <p:nvPicPr>
          <p:cNvPr id="36868" name="Picture 2" descr="C:\Documents and Settings\m.M-E114DA7B1D504\Desktop\fmea\photo_2006-01-02_20-31-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464"/>
            <a:ext cx="9144000"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7739064" y="1500188"/>
            <a:ext cx="1000125" cy="214312"/>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1">
              <a:defRPr/>
            </a:pPr>
            <a:r>
              <a:rPr lang="fa-IR" sz="2200" b="1" dirty="0">
                <a:solidFill>
                  <a:prstClr val="black"/>
                </a:solidFill>
                <a:cs typeface="B Nazanin" pitchFamily="2" charset="-78"/>
              </a:rPr>
              <a:t>پرستار</a:t>
            </a:r>
          </a:p>
        </p:txBody>
      </p:sp>
      <p:sp>
        <p:nvSpPr>
          <p:cNvPr id="6" name="Rounded Rectangle 5"/>
          <p:cNvSpPr/>
          <p:nvPr/>
        </p:nvSpPr>
        <p:spPr>
          <a:xfrm>
            <a:off x="1809751" y="1857376"/>
            <a:ext cx="1000125" cy="214313"/>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1">
              <a:defRPr/>
            </a:pPr>
            <a:r>
              <a:rPr lang="fa-IR" sz="2200" b="1" dirty="0">
                <a:solidFill>
                  <a:prstClr val="black"/>
                </a:solidFill>
                <a:cs typeface="B Nazanin" pitchFamily="2" charset="-78"/>
              </a:rPr>
              <a:t>پرستار</a:t>
            </a:r>
          </a:p>
        </p:txBody>
      </p:sp>
    </p:spTree>
    <p:extLst>
      <p:ext uri="{BB962C8B-B14F-4D97-AF65-F5344CB8AC3E}">
        <p14:creationId xmlns:p14="http://schemas.microsoft.com/office/powerpoint/2010/main" val="534576153"/>
      </p:ext>
    </p:extLst>
  </p:cSld>
  <p:clrMapOvr>
    <a:masterClrMapping/>
  </p:clrMapOvr>
  <p:transition spd="slow">
    <p:spli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fa-IR"/>
          </a:p>
        </p:txBody>
      </p:sp>
      <p:sp>
        <p:nvSpPr>
          <p:cNvPr id="37891" name="Content Placeholder 2"/>
          <p:cNvSpPr>
            <a:spLocks noGrp="1"/>
          </p:cNvSpPr>
          <p:nvPr>
            <p:ph idx="1"/>
          </p:nvPr>
        </p:nvSpPr>
        <p:spPr/>
        <p:txBody>
          <a:bodyPr/>
          <a:lstStyle/>
          <a:p>
            <a:endParaRPr lang="fa-IR" smtClean="0"/>
          </a:p>
        </p:txBody>
      </p:sp>
      <p:pic>
        <p:nvPicPr>
          <p:cNvPr id="37892" name="Picture 2" descr="C:\Documents and Settings\m.M-E114DA7B1D504\Desktop\fmea\photo_2006-01-02_20-30-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2" y="0"/>
            <a:ext cx="9501188"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910604"/>
      </p:ext>
    </p:extLst>
  </p:cSld>
  <p:clrMapOvr>
    <a:masterClrMapping/>
  </p:clrMapOvr>
  <p:transition spd="slow">
    <p:pull dir="l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320676"/>
            <a:ext cx="7239000" cy="965185"/>
          </a:xfrm>
        </p:spPr>
        <p:txBody>
          <a:bodyPr/>
          <a:lstStyle/>
          <a:p>
            <a:pPr algn="ctr">
              <a:defRPr/>
            </a:pPr>
            <a:r>
              <a:rPr lang="fa-IR" sz="4400" dirty="0">
                <a:cs typeface="B Titr" pitchFamily="2" charset="-78"/>
              </a:rPr>
              <a:t>تعیین اولویت خطر</a:t>
            </a:r>
            <a:endParaRPr lang="en-US" sz="4400" dirty="0">
              <a:cs typeface="B Titr" pitchFamily="2" charset="-78"/>
            </a:endParaRPr>
          </a:p>
        </p:txBody>
      </p:sp>
      <p:sp>
        <p:nvSpPr>
          <p:cNvPr id="3" name="Content Placeholder 2"/>
          <p:cNvSpPr>
            <a:spLocks noGrp="1"/>
          </p:cNvSpPr>
          <p:nvPr>
            <p:ph idx="1"/>
          </p:nvPr>
        </p:nvSpPr>
        <p:spPr/>
        <p:txBody>
          <a:bodyPr/>
          <a:lstStyle/>
          <a:p>
            <a:pPr marL="222250" indent="-222250" eaLnBrk="1" hangingPunct="1">
              <a:lnSpc>
                <a:spcPct val="150000"/>
              </a:lnSpc>
              <a:defRPr/>
            </a:pPr>
            <a:r>
              <a:rPr lang="fa-IR" sz="2800" dirty="0">
                <a:latin typeface="Century" pitchFamily="18" charset="0"/>
              </a:rPr>
              <a:t> </a:t>
            </a:r>
            <a:r>
              <a:rPr lang="fa-IR" sz="3600" dirty="0">
                <a:latin typeface="Century" pitchFamily="18" charset="0"/>
                <a:cs typeface="B Mitra" pitchFamily="2" charset="-78"/>
              </a:rPr>
              <a:t>شدت خطر                         </a:t>
            </a:r>
            <a:r>
              <a:rPr lang="en-US" sz="3200" dirty="0">
                <a:latin typeface="Century" pitchFamily="18" charset="0"/>
                <a:cs typeface="Tahoma" pitchFamily="34" charset="0"/>
              </a:rPr>
              <a:t>Severity</a:t>
            </a:r>
            <a:endParaRPr lang="en-US" sz="2800" dirty="0">
              <a:latin typeface="Century" pitchFamily="18" charset="0"/>
              <a:cs typeface="Tahoma" pitchFamily="34" charset="0"/>
            </a:endParaRPr>
          </a:p>
          <a:p>
            <a:pPr marL="630238" lvl="1" indent="-293688" eaLnBrk="1" hangingPunct="1">
              <a:lnSpc>
                <a:spcPct val="150000"/>
              </a:lnSpc>
              <a:defRPr/>
            </a:pPr>
            <a:r>
              <a:rPr lang="fa-IR" sz="3200" dirty="0">
                <a:solidFill>
                  <a:srgbClr val="0000FF"/>
                </a:solidFill>
                <a:latin typeface="Century" pitchFamily="18" charset="0"/>
                <a:cs typeface="B Traffic" pitchFamily="2" charset="-78"/>
              </a:rPr>
              <a:t>اهمیت تاثیر خطا بر مشتریان</a:t>
            </a:r>
            <a:endParaRPr lang="en-US" sz="3200" dirty="0">
              <a:solidFill>
                <a:srgbClr val="0000FF"/>
              </a:solidFill>
              <a:latin typeface="Century" pitchFamily="18" charset="0"/>
              <a:cs typeface="B Traffic" pitchFamily="2" charset="-78"/>
            </a:endParaRPr>
          </a:p>
          <a:p>
            <a:pPr marL="222250" indent="-222250" eaLnBrk="1" hangingPunct="1">
              <a:lnSpc>
                <a:spcPct val="150000"/>
              </a:lnSpc>
              <a:spcBef>
                <a:spcPct val="50000"/>
              </a:spcBef>
              <a:defRPr/>
            </a:pPr>
            <a:r>
              <a:rPr lang="fa-IR" sz="2800" dirty="0">
                <a:latin typeface="Century" pitchFamily="18" charset="0"/>
              </a:rPr>
              <a:t> </a:t>
            </a:r>
            <a:r>
              <a:rPr lang="fa-IR" sz="3600">
                <a:latin typeface="Century" pitchFamily="18" charset="0"/>
                <a:cs typeface="B Mitra" pitchFamily="2" charset="-78"/>
              </a:rPr>
              <a:t>احتمال رویداد                </a:t>
            </a:r>
            <a:r>
              <a:rPr lang="en-US" sz="2800" dirty="0">
                <a:latin typeface="Century" pitchFamily="18" charset="0"/>
                <a:cs typeface="Tahoma" pitchFamily="34" charset="0"/>
              </a:rPr>
              <a:t>Occurrence</a:t>
            </a:r>
          </a:p>
          <a:p>
            <a:pPr marL="630238" lvl="1" indent="-293688" eaLnBrk="1" hangingPunct="1">
              <a:lnSpc>
                <a:spcPct val="150000"/>
              </a:lnSpc>
              <a:defRPr/>
            </a:pPr>
            <a:r>
              <a:rPr lang="fa-IR" sz="3200" dirty="0">
                <a:solidFill>
                  <a:srgbClr val="0000FF"/>
                </a:solidFill>
                <a:latin typeface="Century" pitchFamily="18" charset="0"/>
                <a:cs typeface="B Traffic" pitchFamily="2" charset="-78"/>
              </a:rPr>
              <a:t>احتمال رخ داد حالت خطا و بروز تاثیرات آن</a:t>
            </a:r>
            <a:endParaRPr lang="en-US" sz="3200" dirty="0">
              <a:solidFill>
                <a:srgbClr val="0000FF"/>
              </a:solidFill>
              <a:latin typeface="Century" pitchFamily="18" charset="0"/>
              <a:cs typeface="B Traffic" pitchFamily="2" charset="-78"/>
            </a:endParaRPr>
          </a:p>
          <a:p>
            <a:pPr marL="908050" lvl="1" indent="-571500" eaLnBrk="1" hangingPunct="1">
              <a:lnSpc>
                <a:spcPct val="150000"/>
              </a:lnSpc>
              <a:buFont typeface="Wingdings" pitchFamily="2" charset="2"/>
              <a:buChar char="Ø"/>
              <a:defRPr/>
            </a:pPr>
            <a:r>
              <a:rPr lang="fa-IR" sz="3600" dirty="0">
                <a:solidFill>
                  <a:srgbClr val="FF0000"/>
                </a:solidFill>
                <a:latin typeface="Century" pitchFamily="18" charset="0"/>
                <a:cs typeface="B Mitra" pitchFamily="2" charset="-78"/>
              </a:rPr>
              <a:t>قابلیت شناسایی  </a:t>
            </a:r>
            <a:r>
              <a:rPr lang="en-US" sz="3600" dirty="0">
                <a:solidFill>
                  <a:srgbClr val="FF0000"/>
                </a:solidFill>
                <a:latin typeface="Century" pitchFamily="18" charset="0"/>
                <a:cs typeface="B Mitra" pitchFamily="2" charset="-78"/>
              </a:rPr>
              <a:t>Detectability</a:t>
            </a:r>
            <a:r>
              <a:rPr lang="en-US" sz="3200" dirty="0">
                <a:solidFill>
                  <a:srgbClr val="FF0000"/>
                </a:solidFill>
                <a:latin typeface="Century" pitchFamily="18" charset="0"/>
                <a:cs typeface="B Traffic" pitchFamily="2" charset="-78"/>
              </a:rPr>
              <a:t>       </a:t>
            </a:r>
          </a:p>
          <a:p>
            <a:pPr marL="630238" lvl="1" indent="-293688" algn="l" rtl="0" eaLnBrk="1" hangingPunct="1">
              <a:buClr>
                <a:srgbClr val="FF0000"/>
              </a:buClr>
              <a:buNone/>
              <a:defRPr/>
            </a:pPr>
            <a:r>
              <a:rPr lang="en-US" dirty="0" smtClean="0">
                <a:solidFill>
                  <a:schemeClr val="tx1"/>
                </a:solidFill>
                <a:latin typeface="Century" pitchFamily="18" charset="0"/>
                <a:cs typeface="Tahoma" pitchFamily="34" charset="0"/>
              </a:rPr>
              <a:t/>
            </a:r>
            <a:br>
              <a:rPr lang="en-US" dirty="0" smtClean="0">
                <a:solidFill>
                  <a:schemeClr val="tx1"/>
                </a:solidFill>
                <a:latin typeface="Century" pitchFamily="18" charset="0"/>
                <a:cs typeface="Tahoma" pitchFamily="34" charset="0"/>
              </a:rPr>
            </a:br>
            <a:endParaRPr lang="en-US" dirty="0" smtClean="0">
              <a:solidFill>
                <a:schemeClr val="tx1"/>
              </a:solidFill>
              <a:latin typeface="Century" pitchFamily="18" charset="0"/>
              <a:cs typeface="Tahoma" pitchFamily="34" charset="0"/>
            </a:endParaRPr>
          </a:p>
        </p:txBody>
      </p:sp>
    </p:spTree>
    <p:extLst>
      <p:ext uri="{BB962C8B-B14F-4D97-AF65-F5344CB8AC3E}">
        <p14:creationId xmlns:p14="http://schemas.microsoft.com/office/powerpoint/2010/main" val="2991298387"/>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2209800" y="3810000"/>
            <a:ext cx="7620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cs typeface="Tahoma" panose="020B0604030504040204" pitchFamily="34" charset="0"/>
              </a:defRPr>
            </a:lvl1pPr>
            <a:lvl2pPr marL="742950" indent="-285750" algn="r" rtl="1">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cs typeface="Tahoma" panose="020B0604030504040204" pitchFamily="34" charset="0"/>
              </a:defRPr>
            </a:lvl2pPr>
            <a:lvl3pPr marL="1143000" indent="-228600" algn="r" rtl="1">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3pPr>
            <a:lvl4pPr marL="1600200" indent="-228600" algn="r" rtl="1">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cs typeface="Tahoma" panose="020B0604030504040204" pitchFamily="34" charset="0"/>
              </a:defRPr>
            </a:lvl4pPr>
            <a:lvl5pPr marL="2057400" indent="-228600" algn="r" rtl="1">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5pPr>
            <a:lvl6pPr marL="2514600" indent="-228600" algn="r" rtl="1"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6pPr>
            <a:lvl7pPr marL="2971800" indent="-228600" algn="r" rtl="1"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7pPr>
            <a:lvl8pPr marL="3429000" indent="-228600" algn="r" rtl="1"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8pPr>
            <a:lvl9pPr marL="3886200" indent="-228600" algn="r" rtl="1"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9pPr>
          </a:lstStyle>
          <a:p>
            <a:pPr>
              <a:spcBef>
                <a:spcPct val="10000"/>
              </a:spcBef>
              <a:buClrTx/>
              <a:buSzTx/>
              <a:buFontTx/>
              <a:buNone/>
            </a:pPr>
            <a:endParaRPr lang="en-US" sz="2800">
              <a:solidFill>
                <a:prstClr val="black"/>
              </a:solidFill>
              <a:latin typeface="Comic Sans MS" panose="030F0702030302020204" pitchFamily="66" charset="0"/>
              <a:cs typeface="Arial" panose="020B0604020202020204" pitchFamily="34" charset="0"/>
            </a:endParaRPr>
          </a:p>
        </p:txBody>
      </p:sp>
      <p:sp>
        <p:nvSpPr>
          <p:cNvPr id="221191" name="Rectangle 7"/>
          <p:cNvSpPr>
            <a:spLocks noChangeArrowheads="1"/>
          </p:cNvSpPr>
          <p:nvPr/>
        </p:nvSpPr>
        <p:spPr bwMode="auto">
          <a:xfrm>
            <a:off x="1703388" y="1357314"/>
            <a:ext cx="7821612" cy="48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indent="-114300" algn="r" rtl="1">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cs typeface="Tahoma" panose="020B0604030504040204" pitchFamily="34" charset="0"/>
              </a:defRPr>
            </a:lvl1pPr>
            <a:lvl2pPr marL="742950" indent="-285750" algn="r" rtl="1">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cs typeface="Tahoma" panose="020B0604030504040204" pitchFamily="34" charset="0"/>
              </a:defRPr>
            </a:lvl2pPr>
            <a:lvl3pPr marL="1143000" indent="-228600" algn="r" rtl="1">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3pPr>
            <a:lvl4pPr marL="1600200" indent="-228600" algn="r" rtl="1">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cs typeface="Tahoma" panose="020B0604030504040204" pitchFamily="34" charset="0"/>
              </a:defRPr>
            </a:lvl4pPr>
            <a:lvl5pPr marL="2057400" indent="-228600" algn="r" rtl="1">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5pPr>
            <a:lvl6pPr marL="2514600" indent="-228600" algn="r" rtl="1"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6pPr>
            <a:lvl7pPr marL="2971800" indent="-228600" algn="r" rtl="1"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7pPr>
            <a:lvl8pPr marL="3429000" indent="-228600" algn="r" rtl="1"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8pPr>
            <a:lvl9pPr marL="3886200" indent="-228600" algn="r" rtl="1"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9pPr>
          </a:lstStyle>
          <a:p>
            <a:pPr>
              <a:spcBef>
                <a:spcPct val="10000"/>
              </a:spcBef>
              <a:buClrTx/>
              <a:buSzTx/>
              <a:buFontTx/>
              <a:buNone/>
            </a:pPr>
            <a:r>
              <a:rPr lang="fa-IR" sz="2800" b="1">
                <a:solidFill>
                  <a:prstClr val="black"/>
                </a:solidFill>
                <a:latin typeface="Arial" panose="020B0604020202020204" pitchFamily="34" charset="0"/>
                <a:cs typeface="B Yagut" panose="00000400000000000000" pitchFamily="2" charset="-78"/>
              </a:rPr>
              <a:t>پس از شناسایی ریسک، می توانیم ارزیابی</a:t>
            </a:r>
            <a:r>
              <a:rPr lang="en-US" sz="2800" b="1">
                <a:solidFill>
                  <a:prstClr val="black"/>
                </a:solidFill>
                <a:latin typeface="Arial" panose="020B0604020202020204" pitchFamily="34" charset="0"/>
                <a:cs typeface="B Yagut" panose="00000400000000000000" pitchFamily="2" charset="-78"/>
              </a:rPr>
              <a:t> </a:t>
            </a:r>
            <a:r>
              <a:rPr lang="fa-IR" sz="2800" b="1">
                <a:solidFill>
                  <a:prstClr val="black"/>
                </a:solidFill>
                <a:latin typeface="Arial" panose="020B0604020202020204" pitchFamily="34" charset="0"/>
                <a:cs typeface="B Yagut" panose="00000400000000000000" pitchFamily="2" charset="-78"/>
              </a:rPr>
              <a:t>کنیم :</a:t>
            </a:r>
            <a:endParaRPr lang="en-US" sz="2800" b="1">
              <a:solidFill>
                <a:prstClr val="black"/>
              </a:solidFill>
              <a:latin typeface="Arial" panose="020B0604020202020204" pitchFamily="34" charset="0"/>
              <a:cs typeface="B Yagut" panose="00000400000000000000" pitchFamily="2" charset="-78"/>
            </a:endParaRPr>
          </a:p>
          <a:p>
            <a:pPr algn="ctr">
              <a:spcBef>
                <a:spcPct val="10000"/>
              </a:spcBef>
              <a:buClrTx/>
              <a:buSzTx/>
              <a:buFontTx/>
              <a:buNone/>
            </a:pPr>
            <a:endParaRPr lang="fa-IR" b="1">
              <a:solidFill>
                <a:srgbClr val="FFFF00"/>
              </a:solidFill>
              <a:latin typeface="Comic Sans MS" panose="030F0702030302020204" pitchFamily="66" charset="0"/>
              <a:cs typeface="Arial" panose="020B0604020202020204" pitchFamily="34" charset="0"/>
            </a:endParaRPr>
          </a:p>
          <a:p>
            <a:pPr algn="ctr">
              <a:spcBef>
                <a:spcPct val="10000"/>
              </a:spcBef>
              <a:buClrTx/>
              <a:buSzTx/>
              <a:buFontTx/>
              <a:buNone/>
            </a:pPr>
            <a:r>
              <a:rPr lang="fa-IR" b="1">
                <a:solidFill>
                  <a:srgbClr val="FFFF00"/>
                </a:solidFill>
                <a:latin typeface="Comic Sans MS" panose="030F0702030302020204" pitchFamily="66" charset="0"/>
                <a:cs typeface="Arial" panose="020B0604020202020204" pitchFamily="34" charset="0"/>
              </a:rPr>
              <a:t>      </a:t>
            </a:r>
            <a:r>
              <a:rPr lang="fa-IR" sz="3200" b="1">
                <a:solidFill>
                  <a:srgbClr val="FF0000"/>
                </a:solidFill>
                <a:latin typeface="Arial" panose="020B0604020202020204" pitchFamily="34" charset="0"/>
                <a:cs typeface="Arial" panose="020B0604020202020204" pitchFamily="34" charset="0"/>
              </a:rPr>
              <a:t>شدت                                     </a:t>
            </a:r>
            <a:r>
              <a:rPr lang="fa-IR" sz="3600" b="1">
                <a:solidFill>
                  <a:srgbClr val="FF0000"/>
                </a:solidFill>
                <a:latin typeface="Arial" panose="020B0604020202020204" pitchFamily="34" charset="0"/>
                <a:cs typeface="Arial" panose="020B0604020202020204" pitchFamily="34" charset="0"/>
              </a:rPr>
              <a:t>احتمال</a:t>
            </a:r>
            <a:endParaRPr lang="en-US" sz="3200" b="1">
              <a:solidFill>
                <a:srgbClr val="FF0000"/>
              </a:solidFill>
              <a:latin typeface="Arial" panose="020B0604020202020204" pitchFamily="34" charset="0"/>
              <a:cs typeface="Arial" panose="020B0604020202020204" pitchFamily="34" charset="0"/>
            </a:endParaRPr>
          </a:p>
          <a:p>
            <a:pPr>
              <a:spcBef>
                <a:spcPct val="10000"/>
              </a:spcBef>
              <a:buClrTx/>
              <a:buSzTx/>
              <a:buFontTx/>
              <a:buChar char="•"/>
            </a:pPr>
            <a:endParaRPr lang="en-US">
              <a:solidFill>
                <a:prstClr val="black"/>
              </a:solidFill>
              <a:latin typeface="Arial" panose="020B0604020202020204" pitchFamily="34" charset="0"/>
              <a:cs typeface="Arial" panose="020B0604020202020204" pitchFamily="34" charset="0"/>
            </a:endParaRPr>
          </a:p>
        </p:txBody>
      </p:sp>
      <p:sp>
        <p:nvSpPr>
          <p:cNvPr id="40964" name="Rectangle 8"/>
          <p:cNvSpPr>
            <a:spLocks noGrp="1" noChangeArrowheads="1"/>
          </p:cNvSpPr>
          <p:nvPr>
            <p:ph type="body" idx="1"/>
          </p:nvPr>
        </p:nvSpPr>
        <p:spPr>
          <a:xfrm>
            <a:off x="2166938" y="357188"/>
            <a:ext cx="7072312" cy="785812"/>
          </a:xfrm>
        </p:spPr>
        <p:txBody>
          <a:bodyPr/>
          <a:lstStyle/>
          <a:p>
            <a:pPr marL="114300" indent="-114300" algn="ctr">
              <a:spcBef>
                <a:spcPct val="10000"/>
              </a:spcBef>
              <a:buNone/>
            </a:pPr>
            <a:r>
              <a:rPr lang="fa-IR" sz="4000" b="1">
                <a:solidFill>
                  <a:srgbClr val="7030A0"/>
                </a:solidFill>
                <a:cs typeface="B Titr" panose="00000700000000000000" pitchFamily="2" charset="-78"/>
              </a:rPr>
              <a:t>ارزیابی ریسک</a:t>
            </a:r>
            <a:endParaRPr lang="en-US" sz="4000" b="1">
              <a:solidFill>
                <a:srgbClr val="7030A0"/>
              </a:solidFill>
              <a:cs typeface="B Titr" panose="00000700000000000000" pitchFamily="2" charset="-78"/>
            </a:endParaRPr>
          </a:p>
        </p:txBody>
      </p:sp>
      <p:sp>
        <p:nvSpPr>
          <p:cNvPr id="221194" name="Rectangle 10"/>
          <p:cNvSpPr>
            <a:spLocks noChangeArrowheads="1"/>
          </p:cNvSpPr>
          <p:nvPr/>
        </p:nvSpPr>
        <p:spPr bwMode="auto">
          <a:xfrm>
            <a:off x="2095501" y="3429001"/>
            <a:ext cx="2428875" cy="221456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lstStyle/>
          <a:p>
            <a:pPr algn="r" rtl="1">
              <a:defRPr/>
            </a:pPr>
            <a:r>
              <a:rPr lang="fa-IR" sz="2800" b="1" dirty="0">
                <a:solidFill>
                  <a:prstClr val="white"/>
                </a:solidFill>
                <a:cs typeface="B Mitra" pitchFamily="2" charset="-78"/>
              </a:rPr>
              <a:t>قطعی</a:t>
            </a:r>
          </a:p>
          <a:p>
            <a:pPr algn="r" rtl="1">
              <a:defRPr/>
            </a:pPr>
            <a:r>
              <a:rPr lang="fa-IR" sz="2800" b="1" dirty="0">
                <a:solidFill>
                  <a:prstClr val="white"/>
                </a:solidFill>
                <a:cs typeface="B Mitra" pitchFamily="2" charset="-78"/>
              </a:rPr>
              <a:t>محتمل</a:t>
            </a:r>
            <a:br>
              <a:rPr lang="fa-IR" sz="2800" b="1" dirty="0">
                <a:solidFill>
                  <a:prstClr val="white"/>
                </a:solidFill>
                <a:cs typeface="B Mitra" pitchFamily="2" charset="-78"/>
              </a:rPr>
            </a:br>
            <a:r>
              <a:rPr lang="fa-IR" sz="2800" b="1" dirty="0">
                <a:solidFill>
                  <a:prstClr val="white"/>
                </a:solidFill>
                <a:cs typeface="B Mitra" pitchFamily="2" charset="-78"/>
              </a:rPr>
              <a:t>ممکن </a:t>
            </a:r>
          </a:p>
          <a:p>
            <a:pPr algn="r" rtl="1">
              <a:defRPr/>
            </a:pPr>
            <a:r>
              <a:rPr lang="fa-IR" sz="2800" b="1" dirty="0">
                <a:solidFill>
                  <a:prstClr val="white"/>
                </a:solidFill>
                <a:cs typeface="B Mitra" pitchFamily="2" charset="-78"/>
              </a:rPr>
              <a:t>غیر محتمل</a:t>
            </a:r>
            <a:br>
              <a:rPr lang="fa-IR" sz="2800" b="1" dirty="0">
                <a:solidFill>
                  <a:prstClr val="white"/>
                </a:solidFill>
                <a:cs typeface="B Mitra" pitchFamily="2" charset="-78"/>
              </a:rPr>
            </a:br>
            <a:r>
              <a:rPr lang="fa-IR" sz="2800" b="1" dirty="0">
                <a:solidFill>
                  <a:prstClr val="white"/>
                </a:solidFill>
                <a:cs typeface="B Mitra" pitchFamily="2" charset="-78"/>
              </a:rPr>
              <a:t>بعید</a:t>
            </a:r>
          </a:p>
        </p:txBody>
      </p:sp>
      <p:sp>
        <p:nvSpPr>
          <p:cNvPr id="221196" name="Rectangle 12"/>
          <p:cNvSpPr>
            <a:spLocks noChangeArrowheads="1"/>
          </p:cNvSpPr>
          <p:nvPr/>
        </p:nvSpPr>
        <p:spPr bwMode="auto">
          <a:xfrm>
            <a:off x="6953250" y="3357563"/>
            <a:ext cx="2057400" cy="22860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lstStyle/>
          <a:p>
            <a:pPr marL="114300" indent="-114300" algn="r" rtl="1">
              <a:spcBef>
                <a:spcPct val="10000"/>
              </a:spcBef>
              <a:defRPr/>
            </a:pPr>
            <a:r>
              <a:rPr lang="fa-IR" sz="2800" b="1" dirty="0">
                <a:solidFill>
                  <a:prstClr val="white"/>
                </a:solidFill>
                <a:cs typeface="B Mitra" pitchFamily="2" charset="-78"/>
              </a:rPr>
              <a:t>فاجعه آمیز</a:t>
            </a:r>
            <a:br>
              <a:rPr lang="fa-IR" sz="2800" b="1" dirty="0">
                <a:solidFill>
                  <a:prstClr val="white"/>
                </a:solidFill>
                <a:cs typeface="B Mitra" pitchFamily="2" charset="-78"/>
              </a:rPr>
            </a:br>
            <a:r>
              <a:rPr lang="fa-IR" sz="2800" b="1" dirty="0">
                <a:solidFill>
                  <a:prstClr val="white"/>
                </a:solidFill>
                <a:cs typeface="B Mitra" pitchFamily="2" charset="-78"/>
              </a:rPr>
              <a:t>بالا</a:t>
            </a:r>
            <a:br>
              <a:rPr lang="fa-IR" sz="2800" b="1" dirty="0">
                <a:solidFill>
                  <a:prstClr val="white"/>
                </a:solidFill>
                <a:cs typeface="B Mitra" pitchFamily="2" charset="-78"/>
              </a:rPr>
            </a:br>
            <a:r>
              <a:rPr lang="fa-IR" sz="2800" b="1" dirty="0">
                <a:solidFill>
                  <a:prstClr val="white"/>
                </a:solidFill>
                <a:cs typeface="B Mitra" pitchFamily="2" charset="-78"/>
              </a:rPr>
              <a:t>متوسط</a:t>
            </a:r>
            <a:br>
              <a:rPr lang="fa-IR" sz="2800" b="1" dirty="0">
                <a:solidFill>
                  <a:prstClr val="white"/>
                </a:solidFill>
                <a:cs typeface="B Mitra" pitchFamily="2" charset="-78"/>
              </a:rPr>
            </a:br>
            <a:r>
              <a:rPr lang="fa-IR" sz="2800" b="1" dirty="0">
                <a:solidFill>
                  <a:prstClr val="white"/>
                </a:solidFill>
                <a:cs typeface="B Mitra" pitchFamily="2" charset="-78"/>
              </a:rPr>
              <a:t>کم</a:t>
            </a:r>
            <a:br>
              <a:rPr lang="fa-IR" sz="2800" b="1" dirty="0">
                <a:solidFill>
                  <a:prstClr val="white"/>
                </a:solidFill>
                <a:cs typeface="B Mitra" pitchFamily="2" charset="-78"/>
              </a:rPr>
            </a:br>
            <a:r>
              <a:rPr lang="fa-IR" sz="2800" b="1" dirty="0">
                <a:solidFill>
                  <a:prstClr val="white"/>
                </a:solidFill>
                <a:cs typeface="B Mitra" pitchFamily="2" charset="-78"/>
              </a:rPr>
              <a:t>ناچیز</a:t>
            </a:r>
            <a:endParaRPr lang="en-US" sz="2600" b="1" dirty="0">
              <a:solidFill>
                <a:prstClr val="white"/>
              </a:solidFill>
              <a:effectLst>
                <a:outerShdw blurRad="38100" dist="38100" dir="2700000" algn="tl">
                  <a:srgbClr val="FFFFFF"/>
                </a:outerShdw>
              </a:effectLst>
              <a:cs typeface="B Mitra" pitchFamily="2" charset="-78"/>
            </a:endParaRPr>
          </a:p>
        </p:txBody>
      </p:sp>
    </p:spTree>
    <p:extLst>
      <p:ext uri="{BB962C8B-B14F-4D97-AF65-F5344CB8AC3E}">
        <p14:creationId xmlns:p14="http://schemas.microsoft.com/office/powerpoint/2010/main" val="200212620"/>
      </p:ext>
    </p:extLst>
  </p:cSld>
  <p:clrMapOvr>
    <a:masterClrMapping/>
  </p:clrMapOvr>
  <p:transition spd="slow" advTm="60000">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1191">
                                            <p:txEl>
                                              <p:pRg st="0" end="0"/>
                                            </p:txEl>
                                          </p:spTgt>
                                        </p:tgtEl>
                                        <p:attrNameLst>
                                          <p:attrName>style.visibility</p:attrName>
                                        </p:attrNameLst>
                                      </p:cBhvr>
                                      <p:to>
                                        <p:strVal val="visible"/>
                                      </p:to>
                                    </p:set>
                                    <p:anim calcmode="lin" valueType="num">
                                      <p:cBhvr additive="base">
                                        <p:cTn id="7" dur="500" fill="hold"/>
                                        <p:tgtEl>
                                          <p:spTgt spid="2211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1191">
                                            <p:txEl>
                                              <p:pRg st="2" end="2"/>
                                            </p:txEl>
                                          </p:spTgt>
                                        </p:tgtEl>
                                        <p:attrNameLst>
                                          <p:attrName>style.visibility</p:attrName>
                                        </p:attrNameLst>
                                      </p:cBhvr>
                                      <p:to>
                                        <p:strVal val="visible"/>
                                      </p:to>
                                    </p:set>
                                    <p:anim calcmode="lin" valueType="num">
                                      <p:cBhvr additive="base">
                                        <p:cTn id="13" dur="500" fill="hold"/>
                                        <p:tgtEl>
                                          <p:spTgt spid="2211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1196">
                                            <p:bg/>
                                          </p:spTgt>
                                        </p:tgtEl>
                                        <p:attrNameLst>
                                          <p:attrName>style.visibility</p:attrName>
                                        </p:attrNameLst>
                                      </p:cBhvr>
                                      <p:to>
                                        <p:strVal val="visible"/>
                                      </p:to>
                                    </p:set>
                                    <p:anim calcmode="lin" valueType="num">
                                      <p:cBhvr additive="base">
                                        <p:cTn id="19" dur="500" fill="hold"/>
                                        <p:tgtEl>
                                          <p:spTgt spid="221196">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221196">
                                            <p:bg/>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1196">
                                            <p:txEl>
                                              <p:pRg st="0" end="0"/>
                                            </p:txEl>
                                          </p:spTgt>
                                        </p:tgtEl>
                                        <p:attrNameLst>
                                          <p:attrName>style.visibility</p:attrName>
                                        </p:attrNameLst>
                                      </p:cBhvr>
                                      <p:to>
                                        <p:strVal val="visible"/>
                                      </p:to>
                                    </p:set>
                                    <p:anim calcmode="lin" valueType="num">
                                      <p:cBhvr additive="base">
                                        <p:cTn id="25" dur="500" fill="hold"/>
                                        <p:tgtEl>
                                          <p:spTgt spid="22119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1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1194">
                                            <p:bg/>
                                          </p:spTgt>
                                        </p:tgtEl>
                                        <p:attrNameLst>
                                          <p:attrName>style.visibility</p:attrName>
                                        </p:attrNameLst>
                                      </p:cBhvr>
                                      <p:to>
                                        <p:strVal val="visible"/>
                                      </p:to>
                                    </p:set>
                                    <p:anim calcmode="lin" valueType="num">
                                      <p:cBhvr additive="base">
                                        <p:cTn id="31" dur="500" fill="hold"/>
                                        <p:tgtEl>
                                          <p:spTgt spid="221194">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221194">
                                            <p:bg/>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1194">
                                            <p:txEl>
                                              <p:pRg st="0" end="0"/>
                                            </p:txEl>
                                          </p:spTgt>
                                        </p:tgtEl>
                                        <p:attrNameLst>
                                          <p:attrName>style.visibility</p:attrName>
                                        </p:attrNameLst>
                                      </p:cBhvr>
                                      <p:to>
                                        <p:strVal val="visible"/>
                                      </p:to>
                                    </p:set>
                                    <p:anim calcmode="lin" valueType="num">
                                      <p:cBhvr additive="base">
                                        <p:cTn id="37" dur="500" fill="hold"/>
                                        <p:tgtEl>
                                          <p:spTgt spid="22119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11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1194">
                                            <p:txEl>
                                              <p:pRg st="1" end="1"/>
                                            </p:txEl>
                                          </p:spTgt>
                                        </p:tgtEl>
                                        <p:attrNameLst>
                                          <p:attrName>style.visibility</p:attrName>
                                        </p:attrNameLst>
                                      </p:cBhvr>
                                      <p:to>
                                        <p:strVal val="visible"/>
                                      </p:to>
                                    </p:set>
                                    <p:anim calcmode="lin" valueType="num">
                                      <p:cBhvr additive="base">
                                        <p:cTn id="43" dur="500" fill="hold"/>
                                        <p:tgtEl>
                                          <p:spTgt spid="22119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1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1194">
                                            <p:txEl>
                                              <p:pRg st="2" end="2"/>
                                            </p:txEl>
                                          </p:spTgt>
                                        </p:tgtEl>
                                        <p:attrNameLst>
                                          <p:attrName>style.visibility</p:attrName>
                                        </p:attrNameLst>
                                      </p:cBhvr>
                                      <p:to>
                                        <p:strVal val="visible"/>
                                      </p:to>
                                    </p:set>
                                    <p:anim calcmode="lin" valueType="num">
                                      <p:cBhvr additive="base">
                                        <p:cTn id="49" dur="500" fill="hold"/>
                                        <p:tgtEl>
                                          <p:spTgt spid="22119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119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1" grpId="0" build="p"/>
      <p:bldP spid="221194" grpId="0" build="p" animBg="1"/>
      <p:bldP spid="221196"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fa-IR"/>
          </a:p>
        </p:txBody>
      </p:sp>
      <p:sp>
        <p:nvSpPr>
          <p:cNvPr id="43011" name="Content Placeholder 2"/>
          <p:cNvSpPr>
            <a:spLocks noGrp="1"/>
          </p:cNvSpPr>
          <p:nvPr>
            <p:ph idx="1"/>
          </p:nvPr>
        </p:nvSpPr>
        <p:spPr/>
        <p:txBody>
          <a:bodyPr/>
          <a:lstStyle/>
          <a:p>
            <a:endParaRPr lang="fa-IR" smtClean="0"/>
          </a:p>
        </p:txBody>
      </p:sp>
      <p:pic>
        <p:nvPicPr>
          <p:cNvPr id="43012" name="Picture 2" descr="C:\Documents and Settings\m.M-E114DA7B1D504\Desktop\fmea\photo_2006-01-01_20-53-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31963"/>
      </p:ext>
    </p:extLst>
  </p:cSld>
  <p:clrMapOvr>
    <a:masterClrMapping/>
  </p:clrMapOvr>
  <p:transition spd="slow">
    <p:split orient="vert" dir="in"/>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fa-IR"/>
          </a:p>
        </p:txBody>
      </p:sp>
      <p:sp>
        <p:nvSpPr>
          <p:cNvPr id="44035" name="Content Placeholder 2"/>
          <p:cNvSpPr>
            <a:spLocks noGrp="1"/>
          </p:cNvSpPr>
          <p:nvPr>
            <p:ph idx="1"/>
          </p:nvPr>
        </p:nvSpPr>
        <p:spPr/>
        <p:txBody>
          <a:bodyPr/>
          <a:lstStyle/>
          <a:p>
            <a:endParaRPr lang="fa-IR" smtClean="0"/>
          </a:p>
        </p:txBody>
      </p:sp>
      <p:pic>
        <p:nvPicPr>
          <p:cNvPr id="44036" name="Picture 3" descr="C:\Documents and Settings\m.M-E114DA7B1D504\Desktop\fmea\photo_2006-01-01_20-57-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894698"/>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544" y="620688"/>
            <a:ext cx="8229600" cy="6120680"/>
          </a:xfrm>
        </p:spPr>
        <p:txBody>
          <a:bodyPr/>
          <a:lstStyle/>
          <a:p>
            <a:pPr algn="ctr" rtl="1">
              <a:defRPr/>
            </a:pPr>
            <a:r>
              <a:rPr lang="fa-IR" dirty="0" smtClean="0">
                <a:cs typeface="B Koodak" pitchFamily="2" charset="-78"/>
              </a:rPr>
              <a:t>آمار</a:t>
            </a:r>
          </a:p>
          <a:p>
            <a:pPr algn="justLow" rtl="1">
              <a:defRPr/>
            </a:pPr>
            <a:r>
              <a:rPr lang="en-US" dirty="0" smtClean="0">
                <a:cs typeface="B Koodak" pitchFamily="2" charset="-78"/>
              </a:rPr>
              <a:t> </a:t>
            </a:r>
            <a:r>
              <a:rPr lang="fa-IR" b="1" dirty="0" smtClean="0">
                <a:cs typeface="B Koodak" pitchFamily="2" charset="-78"/>
              </a:rPr>
              <a:t>7000</a:t>
            </a:r>
            <a:r>
              <a:rPr lang="fa-IR" dirty="0" smtClean="0">
                <a:cs typeface="B Koodak" pitchFamily="2" charset="-78"/>
              </a:rPr>
              <a:t>بيمارهرساله بعلت دست خط هاي نامرتب ودرهم وبرهم </a:t>
            </a:r>
            <a:br>
              <a:rPr lang="fa-IR" dirty="0" smtClean="0">
                <a:cs typeface="B Koodak" pitchFamily="2" charset="-78"/>
              </a:rPr>
            </a:br>
            <a:r>
              <a:rPr lang="fa-IR" dirty="0" smtClean="0">
                <a:cs typeface="B Koodak" pitchFamily="2" charset="-78"/>
              </a:rPr>
              <a:t>مي ميرند . </a:t>
            </a:r>
            <a:endParaRPr lang="en-US" dirty="0" smtClean="0">
              <a:cs typeface="B Koodak" pitchFamily="2" charset="-78"/>
            </a:endParaRPr>
          </a:p>
          <a:p>
            <a:pPr algn="justLow" rtl="1">
              <a:defRPr/>
            </a:pPr>
            <a:r>
              <a:rPr lang="fa-IR" dirty="0" smtClean="0">
                <a:cs typeface="B Koodak" pitchFamily="2" charset="-78"/>
              </a:rPr>
              <a:t>5/7 ميليون جراحي ودرمانهاي غيرضروري درسال انجام مي شود</a:t>
            </a:r>
            <a:r>
              <a:rPr lang="en-US" dirty="0" smtClean="0">
                <a:cs typeface="B Koodak" pitchFamily="2" charset="-78"/>
              </a:rPr>
              <a:t>.</a:t>
            </a:r>
          </a:p>
          <a:p>
            <a:pPr algn="justLow" rtl="1">
              <a:defRPr/>
            </a:pPr>
            <a:r>
              <a:rPr lang="fa-IR" dirty="0" smtClean="0">
                <a:cs typeface="B Koodak" pitchFamily="2" charset="-78"/>
              </a:rPr>
              <a:t>بيش ازنيمي ازجمعيت آمريكا درمان هاي پزشكي غيرضروري دريافت مي كنند كه برابر</a:t>
            </a:r>
            <a:r>
              <a:rPr lang="fa-IR" b="1" dirty="0" smtClean="0">
                <a:cs typeface="B Koodak" pitchFamily="2" charset="-78"/>
              </a:rPr>
              <a:t>50000</a:t>
            </a:r>
            <a:r>
              <a:rPr lang="fa-IR" dirty="0" smtClean="0">
                <a:cs typeface="B Koodak" pitchFamily="2" charset="-78"/>
              </a:rPr>
              <a:t> نفردر روز است.</a:t>
            </a:r>
            <a:endParaRPr lang="en-US" dirty="0" smtClean="0">
              <a:cs typeface="B Koodak" pitchFamily="2" charset="-78"/>
            </a:endParaRPr>
          </a:p>
          <a:p>
            <a:pPr algn="justLow" rtl="1">
              <a:defRPr/>
            </a:pPr>
            <a:r>
              <a:rPr lang="fa-IR" dirty="0" smtClean="0">
                <a:cs typeface="B Koodak" pitchFamily="2" charset="-78"/>
              </a:rPr>
              <a:t>42% مردم مستقيماً توسط اشتباهات پزشكي يا داروئي تحت تاثيرقرارمي گيرند . </a:t>
            </a:r>
            <a:endParaRPr lang="en-US" dirty="0">
              <a:cs typeface="B Koodak" pitchFamily="2" charset="-78"/>
            </a:endParaRPr>
          </a:p>
        </p:txBody>
      </p:sp>
    </p:spTree>
    <p:extLst>
      <p:ext uri="{BB962C8B-B14F-4D97-AF65-F5344CB8AC3E}">
        <p14:creationId xmlns:p14="http://schemas.microsoft.com/office/powerpoint/2010/main" val="20077288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algn="ctr" rtl="0" eaLnBrk="1" hangingPunct="1">
              <a:defRPr/>
            </a:pPr>
            <a:r>
              <a:rPr lang="en-US" dirty="0" smtClean="0">
                <a:solidFill>
                  <a:srgbClr val="FF0000"/>
                </a:solidFill>
                <a:latin typeface="Dotum" pitchFamily="34" charset="-127"/>
                <a:ea typeface="Dotum" pitchFamily="34" charset="-127"/>
              </a:rPr>
              <a:t>Risk Priority Number (RPN)</a:t>
            </a:r>
          </a:p>
        </p:txBody>
      </p:sp>
      <p:sp>
        <p:nvSpPr>
          <p:cNvPr id="45059" name="Rectangle 3"/>
          <p:cNvSpPr>
            <a:spLocks noGrp="1" noChangeArrowheads="1"/>
          </p:cNvSpPr>
          <p:nvPr>
            <p:ph sz="quarter" idx="1"/>
          </p:nvPr>
        </p:nvSpPr>
        <p:spPr>
          <a:xfrm>
            <a:off x="2024063" y="2214563"/>
            <a:ext cx="7086600" cy="1071562"/>
          </a:xfrm>
        </p:spPr>
        <p:txBody>
          <a:bodyPr/>
          <a:lstStyle/>
          <a:p>
            <a:pPr algn="ctr" eaLnBrk="1" hangingPunct="1">
              <a:spcBef>
                <a:spcPts val="575"/>
              </a:spcBef>
              <a:buNone/>
            </a:pPr>
            <a:r>
              <a:rPr lang="fa-IR" sz="4400">
                <a:latin typeface="Century" panose="02040604050505020304" pitchFamily="18" charset="0"/>
                <a:cs typeface="B Mitra" panose="00000400000000000000" pitchFamily="2" charset="-78"/>
              </a:rPr>
              <a:t>حاصلضرب شدت و احتمال</a:t>
            </a:r>
            <a:endParaRPr lang="en-US" sz="4400">
              <a:latin typeface="Century" panose="02040604050505020304" pitchFamily="18" charset="0"/>
              <a:cs typeface="B Mitra" panose="00000400000000000000" pitchFamily="2" charset="-78"/>
            </a:endParaRPr>
          </a:p>
        </p:txBody>
      </p:sp>
      <p:sp>
        <p:nvSpPr>
          <p:cNvPr id="35845" name="AutoShape 4"/>
          <p:cNvSpPr>
            <a:spLocks noChangeArrowheads="1"/>
          </p:cNvSpPr>
          <p:nvPr/>
        </p:nvSpPr>
        <p:spPr bwMode="auto">
          <a:xfrm>
            <a:off x="2166938" y="4038600"/>
            <a:ext cx="1371600" cy="5334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dirty="0">
                <a:solidFill>
                  <a:prstClr val="black"/>
                </a:solidFill>
                <a:latin typeface="Arial Narrow" pitchFamily="34" charset="0"/>
              </a:rPr>
              <a:t>Severity</a:t>
            </a:r>
          </a:p>
        </p:txBody>
      </p:sp>
      <p:sp>
        <p:nvSpPr>
          <p:cNvPr id="35846" name="AutoShape 5"/>
          <p:cNvSpPr>
            <a:spLocks noChangeArrowheads="1"/>
          </p:cNvSpPr>
          <p:nvPr/>
        </p:nvSpPr>
        <p:spPr bwMode="auto">
          <a:xfrm>
            <a:off x="4224338" y="4038600"/>
            <a:ext cx="1371600" cy="533400"/>
          </a:xfrm>
          <a:prstGeom prst="roundRect">
            <a:avLst>
              <a:gd name="adj" fmla="val 16667"/>
            </a:avLst>
          </a:prstGeom>
          <a:solidFill>
            <a:srgbClr val="00CC00"/>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dirty="0">
                <a:solidFill>
                  <a:prstClr val="black"/>
                </a:solidFill>
                <a:latin typeface="Arial Narrow" pitchFamily="34" charset="0"/>
              </a:rPr>
              <a:t>Occurrence</a:t>
            </a:r>
            <a:endParaRPr lang="en-US" dirty="0">
              <a:solidFill>
                <a:prstClr val="black"/>
              </a:solidFill>
              <a:latin typeface="Times New Roman" pitchFamily="18" charset="0"/>
            </a:endParaRPr>
          </a:p>
        </p:txBody>
      </p:sp>
      <p:sp>
        <p:nvSpPr>
          <p:cNvPr id="77831" name="AutoShape 7"/>
          <p:cNvSpPr>
            <a:spLocks noChangeArrowheads="1"/>
          </p:cNvSpPr>
          <p:nvPr/>
        </p:nvSpPr>
        <p:spPr bwMode="auto">
          <a:xfrm>
            <a:off x="6524625" y="4000500"/>
            <a:ext cx="1371600" cy="533400"/>
          </a:xfrm>
          <a:prstGeom prst="roundRect">
            <a:avLst>
              <a:gd name="adj" fmla="val 16667"/>
            </a:avLst>
          </a:prstGeom>
          <a:solidFill>
            <a:srgbClr val="FF0000"/>
          </a:solidFill>
          <a:ln w="12700">
            <a:solidFill>
              <a:schemeClr val="tx1"/>
            </a:solidFill>
            <a:round/>
            <a:headEnd/>
            <a:tailEnd/>
          </a:ln>
          <a:effectLst/>
        </p:spPr>
        <p:txBody>
          <a:bodyPr wrap="none" anchor="ctr"/>
          <a:lstStyle/>
          <a:p>
            <a:pPr algn="ctr">
              <a:defRPr/>
            </a:pPr>
            <a:r>
              <a:rPr lang="en-US" sz="2400" b="1" dirty="0">
                <a:solidFill>
                  <a:prstClr val="white"/>
                </a:solidFill>
                <a:effectLst>
                  <a:outerShdw blurRad="38100" dist="38100" dir="2700000" algn="tl">
                    <a:srgbClr val="000000"/>
                  </a:outerShdw>
                </a:effectLst>
                <a:latin typeface="Arial Narrow" pitchFamily="34" charset="0"/>
                <a:cs typeface="Arial" panose="020B0604020202020204" pitchFamily="34" charset="0"/>
              </a:rPr>
              <a:t>RPN</a:t>
            </a:r>
            <a:endParaRPr lang="en-US" b="1" dirty="0">
              <a:solidFill>
                <a:prstClr val="white"/>
              </a:solidFill>
              <a:effectLst>
                <a:outerShdw blurRad="38100" dist="38100" dir="2700000" algn="tl">
                  <a:srgbClr val="000000"/>
                </a:outerShdw>
              </a:effectLst>
              <a:latin typeface="Times New Roman" pitchFamily="18" charset="0"/>
              <a:cs typeface="Arial" panose="020B0604020202020204" pitchFamily="34" charset="0"/>
            </a:endParaRPr>
          </a:p>
        </p:txBody>
      </p:sp>
      <p:sp>
        <p:nvSpPr>
          <p:cNvPr id="45063" name="Text Box 8"/>
          <p:cNvSpPr txBox="1">
            <a:spLocks noChangeArrowheads="1"/>
          </p:cNvSpPr>
          <p:nvPr/>
        </p:nvSpPr>
        <p:spPr bwMode="auto">
          <a:xfrm>
            <a:off x="3715874" y="4071938"/>
            <a:ext cx="3433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r" rtl="1">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cs typeface="Tahoma" panose="020B0604030504040204" pitchFamily="34" charset="0"/>
              </a:defRPr>
            </a:lvl1pPr>
            <a:lvl2pPr marL="742950" indent="-285750" algn="r" rtl="1">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cs typeface="Tahoma" panose="020B0604030504040204" pitchFamily="34" charset="0"/>
              </a:defRPr>
            </a:lvl2pPr>
            <a:lvl3pPr marL="1143000" indent="-228600" algn="r" rtl="1">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3pPr>
            <a:lvl4pPr marL="1600200" indent="-228600" algn="r" rtl="1">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cs typeface="Tahoma" panose="020B0604030504040204" pitchFamily="34" charset="0"/>
              </a:defRPr>
            </a:lvl4pPr>
            <a:lvl5pPr marL="2057400" indent="-228600" algn="r" rtl="1">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5pPr>
            <a:lvl6pPr marL="2514600" indent="-228600" algn="r" rtl="1"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6pPr>
            <a:lvl7pPr marL="2971800" indent="-228600" algn="r" rtl="1"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7pPr>
            <a:lvl8pPr marL="3429000" indent="-228600" algn="r" rtl="1"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8pPr>
            <a:lvl9pPr marL="3886200" indent="-228600" algn="r" rtl="1"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9pPr>
          </a:lstStyle>
          <a:p>
            <a:pPr>
              <a:spcBef>
                <a:spcPct val="50000"/>
              </a:spcBef>
              <a:buClrTx/>
              <a:buSzTx/>
              <a:buFontTx/>
              <a:buNone/>
            </a:pPr>
            <a:r>
              <a:rPr lang="en-US" sz="1800" b="1">
                <a:solidFill>
                  <a:prstClr val="black"/>
                </a:solidFill>
                <a:latin typeface="Tahoma" panose="020B0604030504040204" pitchFamily="34" charset="0"/>
                <a:cs typeface="Arial" panose="020B0604020202020204" pitchFamily="34" charset="0"/>
              </a:rPr>
              <a:t>X</a:t>
            </a:r>
          </a:p>
        </p:txBody>
      </p:sp>
      <p:sp>
        <p:nvSpPr>
          <p:cNvPr id="45064" name="Text Box 10"/>
          <p:cNvSpPr txBox="1">
            <a:spLocks noChangeArrowheads="1"/>
          </p:cNvSpPr>
          <p:nvPr/>
        </p:nvSpPr>
        <p:spPr bwMode="auto">
          <a:xfrm>
            <a:off x="5810250" y="407193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r" rtl="1">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cs typeface="Tahoma" panose="020B0604030504040204" pitchFamily="34" charset="0"/>
              </a:defRPr>
            </a:lvl1pPr>
            <a:lvl2pPr marL="742950" indent="-285750" algn="r" rtl="1">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cs typeface="Tahoma" panose="020B0604030504040204" pitchFamily="34" charset="0"/>
              </a:defRPr>
            </a:lvl2pPr>
            <a:lvl3pPr marL="1143000" indent="-228600" algn="r" rtl="1">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3pPr>
            <a:lvl4pPr marL="1600200" indent="-228600" algn="r" rtl="1">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cs typeface="Tahoma" panose="020B0604030504040204" pitchFamily="34" charset="0"/>
              </a:defRPr>
            </a:lvl4pPr>
            <a:lvl5pPr marL="2057400" indent="-228600" algn="r" rtl="1">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5pPr>
            <a:lvl6pPr marL="2514600" indent="-228600" algn="r" rtl="1"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6pPr>
            <a:lvl7pPr marL="2971800" indent="-228600" algn="r" rtl="1"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7pPr>
            <a:lvl8pPr marL="3429000" indent="-228600" algn="r" rtl="1"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8pPr>
            <a:lvl9pPr marL="3886200" indent="-228600" algn="r" rtl="1"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9pPr>
          </a:lstStyle>
          <a:p>
            <a:pPr algn="ctr">
              <a:spcBef>
                <a:spcPct val="50000"/>
              </a:spcBef>
              <a:buClrTx/>
              <a:buSzTx/>
              <a:buFontTx/>
              <a:buNone/>
            </a:pPr>
            <a:r>
              <a:rPr lang="en-US" sz="1800" b="1">
                <a:solidFill>
                  <a:prstClr val="black"/>
                </a:solidFill>
                <a:latin typeface="Tahoma" panose="020B0604030504040204" pitchFamily="34" charset="0"/>
                <a:cs typeface="Arial" panose="020B0604020202020204" pitchFamily="34" charset="0"/>
              </a:rPr>
              <a:t>=</a:t>
            </a:r>
          </a:p>
        </p:txBody>
      </p:sp>
      <p:sp>
        <p:nvSpPr>
          <p:cNvPr id="10" name="Rounded Rectangle 9"/>
          <p:cNvSpPr/>
          <p:nvPr/>
        </p:nvSpPr>
        <p:spPr>
          <a:xfrm>
            <a:off x="6024564" y="5072064"/>
            <a:ext cx="2643187" cy="928687"/>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rtl="1">
              <a:defRPr/>
            </a:pPr>
            <a:r>
              <a:rPr lang="fa-IR" sz="2000" b="1" dirty="0">
                <a:solidFill>
                  <a:prstClr val="black"/>
                </a:solidFill>
                <a:cs typeface="B Nazanin" pitchFamily="2" charset="-78"/>
              </a:rPr>
              <a:t>عدد اولویت ریسک</a:t>
            </a:r>
          </a:p>
        </p:txBody>
      </p:sp>
    </p:spTree>
    <p:extLst>
      <p:ext uri="{BB962C8B-B14F-4D97-AF65-F5344CB8AC3E}">
        <p14:creationId xmlns:p14="http://schemas.microsoft.com/office/powerpoint/2010/main" val="23722272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881188" y="571501"/>
          <a:ext cx="8572501" cy="5929311"/>
        </p:xfrm>
        <a:graphic>
          <a:graphicData uri="http://schemas.openxmlformats.org/drawingml/2006/table">
            <a:tbl>
              <a:tblPr rtl="1"/>
              <a:tblGrid>
                <a:gridCol w="956998"/>
                <a:gridCol w="956998"/>
                <a:gridCol w="956998"/>
                <a:gridCol w="956998"/>
                <a:gridCol w="956998"/>
                <a:gridCol w="956998"/>
                <a:gridCol w="956998"/>
                <a:gridCol w="1873515"/>
              </a:tblGrid>
              <a:tr h="767889">
                <a:tc>
                  <a:txBody>
                    <a:bodyPr/>
                    <a:lstStyle/>
                    <a:p>
                      <a:pPr algn="ctr" rtl="1">
                        <a:lnSpc>
                          <a:spcPct val="115000"/>
                        </a:lnSpc>
                        <a:spcAft>
                          <a:spcPts val="0"/>
                        </a:spcAft>
                      </a:pPr>
                      <a:r>
                        <a:rPr lang="fa-IR" sz="1400" b="1" dirty="0">
                          <a:latin typeface="Calibri"/>
                          <a:ea typeface="Calibri"/>
                          <a:cs typeface="B Nazanin"/>
                        </a:rPr>
                        <a:t>گام های فرایند مورد مطالعه</a:t>
                      </a:r>
                      <a:endParaRPr lang="en-US" sz="1400" dirty="0">
                        <a:latin typeface="Calibri"/>
                        <a:ea typeface="Calibri"/>
                        <a:cs typeface="Arial"/>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BD4B4"/>
                      </a:solidFill>
                      <a:prstDash val="solid"/>
                      <a:round/>
                      <a:headEnd type="none" w="med" len="med"/>
                      <a:tailEnd type="none" w="med" len="med"/>
                    </a:lnB>
                    <a:solidFill>
                      <a:srgbClr val="FBD4B4"/>
                    </a:solidFill>
                  </a:tcPr>
                </a:tc>
                <a:tc>
                  <a:txBody>
                    <a:bodyPr/>
                    <a:lstStyle/>
                    <a:p>
                      <a:pPr algn="ctr" rtl="1">
                        <a:lnSpc>
                          <a:spcPct val="115000"/>
                        </a:lnSpc>
                        <a:spcAft>
                          <a:spcPts val="0"/>
                        </a:spcAft>
                      </a:pPr>
                      <a:r>
                        <a:rPr lang="fa-IR" sz="1400" b="1">
                          <a:latin typeface="Calibri"/>
                          <a:ea typeface="Calibri"/>
                          <a:cs typeface="B Nazanin"/>
                        </a:rPr>
                        <a:t>حالات باالقوه خطا</a:t>
                      </a:r>
                      <a:endParaRPr lang="en-US" sz="1400">
                        <a:latin typeface="Calibri"/>
                        <a:ea typeface="Calibri"/>
                        <a:cs typeface="Arial"/>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BD4B4"/>
                      </a:solidFill>
                      <a:prstDash val="solid"/>
                      <a:round/>
                      <a:headEnd type="none" w="med" len="med"/>
                      <a:tailEnd type="none" w="med" len="med"/>
                    </a:lnB>
                    <a:solidFill>
                      <a:srgbClr val="FBD4B4"/>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fa-IR" sz="1400" b="1" dirty="0" smtClean="0">
                          <a:latin typeface="Calibri"/>
                          <a:ea typeface="Calibri"/>
                          <a:cs typeface="B Nazanin"/>
                        </a:rPr>
                        <a:t>اثرات بروزخطا</a:t>
                      </a:r>
                      <a:endParaRPr lang="en-US" sz="1400" dirty="0" smtClean="0">
                        <a:latin typeface="Calibri"/>
                        <a:ea typeface="Calibri"/>
                        <a:cs typeface="Arial"/>
                      </a:endParaRPr>
                    </a:p>
                    <a:p>
                      <a:pPr algn="ctr" rtl="1">
                        <a:lnSpc>
                          <a:spcPct val="115000"/>
                        </a:lnSpc>
                        <a:spcAft>
                          <a:spcPts val="0"/>
                        </a:spcAft>
                      </a:pPr>
                      <a:endParaRPr lang="en-US" sz="1400" dirty="0">
                        <a:latin typeface="Calibri"/>
                        <a:ea typeface="Calibri"/>
                        <a:cs typeface="Arial"/>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BD4B4"/>
                      </a:solidFill>
                      <a:prstDash val="solid"/>
                      <a:round/>
                      <a:headEnd type="none" w="med" len="med"/>
                      <a:tailEnd type="none" w="med" len="med"/>
                    </a:lnB>
                    <a:solidFill>
                      <a:srgbClr val="FBD4B4"/>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fa-IR" sz="1400" b="1" dirty="0" smtClean="0">
                          <a:latin typeface="Calibri"/>
                          <a:ea typeface="Calibri"/>
                          <a:cs typeface="B Nazanin"/>
                        </a:rPr>
                        <a:t>علل بروزخطا</a:t>
                      </a:r>
                      <a:endParaRPr lang="en-US" sz="1400" dirty="0" smtClean="0">
                        <a:latin typeface="Calibri"/>
                        <a:ea typeface="Calibri"/>
                        <a:cs typeface="Arial"/>
                      </a:endParaRPr>
                    </a:p>
                    <a:p>
                      <a:pPr algn="ctr" rtl="1">
                        <a:lnSpc>
                          <a:spcPct val="115000"/>
                        </a:lnSpc>
                        <a:spcAft>
                          <a:spcPts val="0"/>
                        </a:spcAft>
                      </a:pPr>
                      <a:endParaRPr lang="en-US" sz="1400" dirty="0">
                        <a:latin typeface="Calibri"/>
                        <a:ea typeface="Calibri"/>
                        <a:cs typeface="Arial"/>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BD4B4"/>
                      </a:solidFill>
                      <a:prstDash val="solid"/>
                      <a:round/>
                      <a:headEnd type="none" w="med" len="med"/>
                      <a:tailEnd type="none" w="med" len="med"/>
                    </a:lnB>
                    <a:solidFill>
                      <a:srgbClr val="FBD4B4"/>
                    </a:solidFill>
                  </a:tcPr>
                </a:tc>
                <a:tc>
                  <a:txBody>
                    <a:bodyPr/>
                    <a:lstStyle/>
                    <a:p>
                      <a:pPr algn="ctr" rtl="1">
                        <a:lnSpc>
                          <a:spcPct val="115000"/>
                        </a:lnSpc>
                        <a:spcAft>
                          <a:spcPts val="0"/>
                        </a:spcAft>
                      </a:pPr>
                      <a:r>
                        <a:rPr lang="fa-IR" sz="1400" b="1">
                          <a:latin typeface="Calibri"/>
                          <a:ea typeface="Calibri"/>
                          <a:cs typeface="B Nazanin"/>
                        </a:rPr>
                        <a:t>ضریب وقوع خطا</a:t>
                      </a:r>
                      <a:endParaRPr lang="en-US" sz="1400">
                        <a:latin typeface="Calibri"/>
                        <a:ea typeface="Calibri"/>
                        <a:cs typeface="Arial"/>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BD4B4"/>
                      </a:solidFill>
                      <a:prstDash val="solid"/>
                      <a:round/>
                      <a:headEnd type="none" w="med" len="med"/>
                      <a:tailEnd type="none" w="med" len="med"/>
                    </a:lnB>
                    <a:solidFill>
                      <a:srgbClr val="FBD4B4"/>
                    </a:solidFill>
                  </a:tcPr>
                </a:tc>
                <a:tc>
                  <a:txBody>
                    <a:bodyPr/>
                    <a:lstStyle/>
                    <a:p>
                      <a:pPr algn="ctr" rtl="1">
                        <a:lnSpc>
                          <a:spcPct val="115000"/>
                        </a:lnSpc>
                        <a:spcAft>
                          <a:spcPts val="0"/>
                        </a:spcAft>
                      </a:pPr>
                      <a:r>
                        <a:rPr lang="fa-IR" sz="1400" b="1" dirty="0">
                          <a:latin typeface="Calibri"/>
                          <a:ea typeface="Calibri"/>
                          <a:cs typeface="B Nazanin"/>
                        </a:rPr>
                        <a:t>ضریب شدت خطا</a:t>
                      </a:r>
                      <a:endParaRPr lang="en-US" sz="1400" dirty="0">
                        <a:latin typeface="Calibri"/>
                        <a:ea typeface="Calibri"/>
                        <a:cs typeface="Arial"/>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BD4B4"/>
                      </a:solidFill>
                      <a:prstDash val="solid"/>
                      <a:round/>
                      <a:headEnd type="none" w="med" len="med"/>
                      <a:tailEnd type="none" w="med" len="med"/>
                    </a:lnB>
                    <a:solidFill>
                      <a:srgbClr val="FBD4B4"/>
                    </a:solidFill>
                  </a:tcPr>
                </a:tc>
                <a:tc>
                  <a:txBody>
                    <a:bodyPr/>
                    <a:lstStyle/>
                    <a:p>
                      <a:pPr algn="ctr" rtl="1">
                        <a:lnSpc>
                          <a:spcPct val="115000"/>
                        </a:lnSpc>
                        <a:spcAft>
                          <a:spcPts val="0"/>
                        </a:spcAft>
                      </a:pPr>
                      <a:r>
                        <a:rPr lang="en-US" sz="1400" b="1">
                          <a:latin typeface="Calibri"/>
                          <a:ea typeface="Calibri"/>
                          <a:cs typeface="B Nazanin"/>
                        </a:rPr>
                        <a:t>RPN</a:t>
                      </a:r>
                      <a:endParaRPr lang="en-US" sz="1400">
                        <a:latin typeface="Calibri"/>
                        <a:ea typeface="Calibri"/>
                        <a:cs typeface="Arial"/>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BD4B4"/>
                      </a:solidFill>
                      <a:prstDash val="solid"/>
                      <a:round/>
                      <a:headEnd type="none" w="med" len="med"/>
                      <a:tailEnd type="none" w="med" len="med"/>
                    </a:lnB>
                    <a:solidFill>
                      <a:srgbClr val="FBD4B4"/>
                    </a:solidFill>
                  </a:tcPr>
                </a:tc>
                <a:tc>
                  <a:txBody>
                    <a:bodyPr/>
                    <a:lstStyle/>
                    <a:p>
                      <a:pPr algn="ctr" rtl="1">
                        <a:lnSpc>
                          <a:spcPct val="115000"/>
                        </a:lnSpc>
                        <a:spcAft>
                          <a:spcPts val="0"/>
                        </a:spcAft>
                      </a:pPr>
                      <a:r>
                        <a:rPr lang="fa-IR" sz="1400" b="1">
                          <a:latin typeface="Calibri"/>
                          <a:ea typeface="Calibri"/>
                          <a:cs typeface="B Nazanin"/>
                        </a:rPr>
                        <a:t>اقدامات پیشگیرانه و اصلاحی</a:t>
                      </a:r>
                      <a:endParaRPr lang="en-US" sz="1400">
                        <a:latin typeface="Calibri"/>
                        <a:ea typeface="Calibri"/>
                        <a:cs typeface="Arial"/>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BD4B4"/>
                      </a:solidFill>
                      <a:prstDash val="solid"/>
                      <a:round/>
                      <a:headEnd type="none" w="med" len="med"/>
                      <a:tailEnd type="none" w="med" len="med"/>
                    </a:lnB>
                    <a:solidFill>
                      <a:srgbClr val="FBD4B4"/>
                    </a:solidFill>
                  </a:tcPr>
                </a:tc>
              </a:tr>
              <a:tr h="511926">
                <a:tc rowSpan="2">
                  <a:txBody>
                    <a:bodyPr/>
                    <a:lstStyle/>
                    <a:p>
                      <a:pPr algn="ctr" rtl="1">
                        <a:lnSpc>
                          <a:spcPct val="115000"/>
                        </a:lnSpc>
                        <a:spcAft>
                          <a:spcPts val="0"/>
                        </a:spcAft>
                      </a:pPr>
                      <a:r>
                        <a:rPr lang="en-US" sz="1400" b="1">
                          <a:latin typeface="Calibri"/>
                          <a:ea typeface="Calibri"/>
                          <a:cs typeface="B Nazanin"/>
                        </a:rPr>
                        <a:t>Steps</a:t>
                      </a:r>
                      <a:endParaRPr lang="en-US" sz="1400">
                        <a:latin typeface="Calibri"/>
                        <a:ea typeface="Calibri"/>
                        <a:cs typeface="Arial"/>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BD4B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2">
                  <a:txBody>
                    <a:bodyPr/>
                    <a:lstStyle/>
                    <a:p>
                      <a:pPr algn="ctr" rtl="1">
                        <a:lnSpc>
                          <a:spcPct val="115000"/>
                        </a:lnSpc>
                        <a:spcAft>
                          <a:spcPts val="0"/>
                        </a:spcAft>
                      </a:pPr>
                      <a:r>
                        <a:rPr lang="en-US" sz="1400" b="1">
                          <a:latin typeface="Calibri"/>
                          <a:ea typeface="Calibri"/>
                          <a:cs typeface="B Nazanin"/>
                        </a:rPr>
                        <a:t>Failure</a:t>
                      </a:r>
                      <a:endParaRPr lang="en-US" sz="1400">
                        <a:latin typeface="Calibri"/>
                        <a:ea typeface="Calibri"/>
                        <a:cs typeface="Arial"/>
                      </a:endParaRPr>
                    </a:p>
                    <a:p>
                      <a:pPr algn="ctr" rtl="1">
                        <a:lnSpc>
                          <a:spcPct val="115000"/>
                        </a:lnSpc>
                        <a:spcAft>
                          <a:spcPts val="0"/>
                        </a:spcAft>
                      </a:pPr>
                      <a:r>
                        <a:rPr lang="en-US" sz="1400" b="1">
                          <a:latin typeface="Calibri"/>
                          <a:ea typeface="Calibri"/>
                          <a:cs typeface="B Nazanin"/>
                        </a:rPr>
                        <a:t>Modes</a:t>
                      </a:r>
                      <a:endParaRPr lang="en-US" sz="1400">
                        <a:latin typeface="Calibri"/>
                        <a:ea typeface="Calibri"/>
                        <a:cs typeface="Arial"/>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BD4B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2">
                  <a:txBody>
                    <a:bodyPr/>
                    <a:lstStyle/>
                    <a:p>
                      <a:pPr marL="0" marR="0" indent="0" algn="ctr" defTabSz="914400" rtl="1" eaLnBrk="1" fontAlgn="auto" latinLnBrk="0" hangingPunct="1">
                        <a:lnSpc>
                          <a:spcPct val="200000"/>
                        </a:lnSpc>
                        <a:spcBef>
                          <a:spcPts val="0"/>
                        </a:spcBef>
                        <a:spcAft>
                          <a:spcPts val="0"/>
                        </a:spcAft>
                        <a:buClrTx/>
                        <a:buSzTx/>
                        <a:buFontTx/>
                        <a:buNone/>
                        <a:tabLst/>
                        <a:defRPr/>
                      </a:pPr>
                      <a:r>
                        <a:rPr lang="en-US" sz="1400" b="1" dirty="0" smtClean="0">
                          <a:latin typeface="Calibri"/>
                          <a:ea typeface="Calibri"/>
                          <a:cs typeface="B Nazanin"/>
                        </a:rPr>
                        <a:t>Effects</a:t>
                      </a:r>
                      <a:endParaRPr lang="en-US" sz="1400" dirty="0" smtClean="0">
                        <a:latin typeface="Calibri"/>
                        <a:ea typeface="Calibri"/>
                        <a:cs typeface="Arial"/>
                      </a:endParaRPr>
                    </a:p>
                    <a:p>
                      <a:pPr algn="ctr" rtl="1">
                        <a:lnSpc>
                          <a:spcPct val="115000"/>
                        </a:lnSpc>
                        <a:spcAft>
                          <a:spcPts val="0"/>
                        </a:spcAft>
                      </a:pPr>
                      <a:endParaRPr lang="en-US" sz="1400" dirty="0">
                        <a:latin typeface="Calibri"/>
                        <a:ea typeface="Calibri"/>
                        <a:cs typeface="Arial"/>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BD4B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2">
                  <a:txBody>
                    <a:bodyPr/>
                    <a:lstStyle/>
                    <a:p>
                      <a:pPr algn="ctr" rtl="1">
                        <a:lnSpc>
                          <a:spcPct val="100000"/>
                        </a:lnSpc>
                        <a:spcAft>
                          <a:spcPts val="0"/>
                        </a:spcAft>
                      </a:pPr>
                      <a:r>
                        <a:rPr lang="en-US" sz="1400" b="1" dirty="0" smtClean="0">
                          <a:latin typeface="Calibri"/>
                          <a:ea typeface="Calibri"/>
                          <a:cs typeface="B Nazanin"/>
                        </a:rPr>
                        <a:t>Causes</a:t>
                      </a:r>
                      <a:endParaRPr lang="en-US" sz="1400" dirty="0">
                        <a:latin typeface="Calibri"/>
                        <a:ea typeface="Calibri"/>
                        <a:cs typeface="Arial"/>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BD4B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rtl="1">
                        <a:lnSpc>
                          <a:spcPct val="115000"/>
                        </a:lnSpc>
                        <a:spcAft>
                          <a:spcPts val="0"/>
                        </a:spcAft>
                      </a:pPr>
                      <a:r>
                        <a:rPr lang="en-US" sz="1400" b="1">
                          <a:latin typeface="Calibri"/>
                          <a:ea typeface="Calibri"/>
                          <a:cs typeface="B Nazanin"/>
                        </a:rPr>
                        <a:t>Occurrence</a:t>
                      </a:r>
                      <a:endParaRPr lang="en-US" sz="1400">
                        <a:latin typeface="Calibri"/>
                        <a:ea typeface="Calibri"/>
                        <a:cs typeface="Arial"/>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BD4B4"/>
                      </a:solidFill>
                      <a:prstDash val="solid"/>
                      <a:round/>
                      <a:headEnd type="none" w="med" len="med"/>
                      <a:tailEnd type="none" w="med" len="med"/>
                    </a:lnT>
                    <a:lnB w="12700" cap="flat" cmpd="sng" algn="ctr">
                      <a:solidFill>
                        <a:srgbClr val="FBD4B4"/>
                      </a:solidFill>
                      <a:prstDash val="solid"/>
                      <a:round/>
                      <a:headEnd type="none" w="med" len="med"/>
                      <a:tailEnd type="none" w="med" len="med"/>
                    </a:lnB>
                    <a:solidFill>
                      <a:srgbClr val="FBD4B4"/>
                    </a:solidFill>
                  </a:tcPr>
                </a:tc>
                <a:tc>
                  <a:txBody>
                    <a:bodyPr/>
                    <a:lstStyle/>
                    <a:p>
                      <a:pPr algn="ctr" rtl="1">
                        <a:lnSpc>
                          <a:spcPct val="115000"/>
                        </a:lnSpc>
                        <a:spcAft>
                          <a:spcPts val="0"/>
                        </a:spcAft>
                      </a:pPr>
                      <a:r>
                        <a:rPr lang="en-US" sz="1400" b="1" dirty="0">
                          <a:latin typeface="Calibri"/>
                          <a:ea typeface="Calibri"/>
                          <a:cs typeface="B Nazanin"/>
                        </a:rPr>
                        <a:t>Severity</a:t>
                      </a:r>
                      <a:endParaRPr lang="en-US" sz="1400" dirty="0">
                        <a:latin typeface="Calibri"/>
                        <a:ea typeface="Calibri"/>
                        <a:cs typeface="Arial"/>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BD4B4"/>
                      </a:solidFill>
                      <a:prstDash val="solid"/>
                      <a:round/>
                      <a:headEnd type="none" w="med" len="med"/>
                      <a:tailEnd type="none" w="med" len="med"/>
                    </a:lnT>
                    <a:lnB w="12700" cap="flat" cmpd="sng" algn="ctr">
                      <a:solidFill>
                        <a:srgbClr val="FBD4B4"/>
                      </a:solidFill>
                      <a:prstDash val="solid"/>
                      <a:round/>
                      <a:headEnd type="none" w="med" len="med"/>
                      <a:tailEnd type="none" w="med" len="med"/>
                    </a:lnB>
                    <a:solidFill>
                      <a:srgbClr val="FBD4B4"/>
                    </a:solidFill>
                  </a:tcPr>
                </a:tc>
                <a:tc rowSpan="2">
                  <a:txBody>
                    <a:bodyPr/>
                    <a:lstStyle/>
                    <a:p>
                      <a:pPr algn="ctr" rtl="1">
                        <a:lnSpc>
                          <a:spcPct val="115000"/>
                        </a:lnSpc>
                        <a:spcAft>
                          <a:spcPts val="0"/>
                        </a:spcAft>
                      </a:pPr>
                      <a:r>
                        <a:rPr lang="en-US" sz="1400" b="1" dirty="0">
                          <a:latin typeface="Calibri"/>
                          <a:ea typeface="Calibri"/>
                          <a:cs typeface="B Nazanin"/>
                        </a:rPr>
                        <a:t>Risk Priority Number</a:t>
                      </a:r>
                      <a:endParaRPr lang="en-US" sz="1400" dirty="0">
                        <a:latin typeface="Calibri"/>
                        <a:ea typeface="Calibri"/>
                        <a:cs typeface="Arial"/>
                      </a:endParaRPr>
                    </a:p>
                    <a:p>
                      <a:pPr algn="ctr" rtl="1">
                        <a:lnSpc>
                          <a:spcPct val="115000"/>
                        </a:lnSpc>
                        <a:spcAft>
                          <a:spcPts val="0"/>
                        </a:spcAft>
                      </a:pPr>
                      <a:r>
                        <a:rPr lang="en-US" sz="1400" b="1" dirty="0" err="1" smtClean="0">
                          <a:latin typeface="Calibri"/>
                          <a:ea typeface="Calibri"/>
                          <a:cs typeface="B Nazanin"/>
                        </a:rPr>
                        <a:t>Occ</a:t>
                      </a:r>
                      <a:r>
                        <a:rPr lang="en-US" sz="1400" b="1" dirty="0" smtClean="0">
                          <a:latin typeface="Calibri"/>
                          <a:ea typeface="Calibri"/>
                          <a:cs typeface="B Nazanin"/>
                        </a:rPr>
                        <a:t>*</a:t>
                      </a:r>
                      <a:r>
                        <a:rPr lang="en-US" sz="1400" b="1" dirty="0" err="1" smtClean="0">
                          <a:latin typeface="Calibri"/>
                          <a:ea typeface="Calibri"/>
                          <a:cs typeface="B Nazanin"/>
                        </a:rPr>
                        <a:t>Sev</a:t>
                      </a:r>
                      <a:r>
                        <a:rPr lang="en-US" sz="1400" b="1" dirty="0">
                          <a:latin typeface="Calibri"/>
                          <a:ea typeface="Calibri"/>
                          <a:cs typeface="B Nazanin"/>
                        </a:rPr>
                        <a:t>)</a:t>
                      </a:r>
                      <a:r>
                        <a:rPr lang="fa-IR" sz="1400" b="1" dirty="0">
                          <a:latin typeface="Calibri"/>
                          <a:ea typeface="Calibri"/>
                          <a:cs typeface="B Nazanin"/>
                        </a:rPr>
                        <a:t>)</a:t>
                      </a:r>
                      <a:endParaRPr lang="en-US" sz="1400" dirty="0">
                        <a:latin typeface="Calibri"/>
                        <a:ea typeface="Calibri"/>
                        <a:cs typeface="Arial"/>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BD4B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2">
                  <a:txBody>
                    <a:bodyPr/>
                    <a:lstStyle/>
                    <a:p>
                      <a:pPr algn="ctr" rtl="1">
                        <a:lnSpc>
                          <a:spcPct val="115000"/>
                        </a:lnSpc>
                        <a:spcAft>
                          <a:spcPts val="0"/>
                        </a:spcAft>
                      </a:pPr>
                      <a:r>
                        <a:rPr lang="en-US" sz="1400" b="1" dirty="0">
                          <a:latin typeface="Calibri"/>
                          <a:ea typeface="Calibri"/>
                          <a:cs typeface="B Nazanin"/>
                        </a:rPr>
                        <a:t>Action</a:t>
                      </a:r>
                      <a:endParaRPr lang="en-US" sz="1400" dirty="0">
                        <a:latin typeface="Calibri"/>
                        <a:ea typeface="Calibri"/>
                        <a:cs typeface="Arial"/>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BD4B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767889">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a:lnSpc>
                          <a:spcPct val="115000"/>
                        </a:lnSpc>
                        <a:spcAft>
                          <a:spcPts val="0"/>
                        </a:spcAft>
                      </a:pPr>
                      <a:r>
                        <a:rPr lang="fa-IR" sz="1400" b="1" dirty="0">
                          <a:latin typeface="Calibri"/>
                          <a:ea typeface="Calibri"/>
                          <a:cs typeface="B Nazanin"/>
                        </a:rPr>
                        <a:t>امتیاز 1- 5</a:t>
                      </a:r>
                      <a:endParaRPr lang="en-US" sz="1400" dirty="0">
                        <a:latin typeface="Calibri"/>
                        <a:ea typeface="Calibri"/>
                        <a:cs typeface="Arial"/>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BD4B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rtl="1">
                        <a:lnSpc>
                          <a:spcPct val="115000"/>
                        </a:lnSpc>
                        <a:spcAft>
                          <a:spcPts val="0"/>
                        </a:spcAft>
                      </a:pPr>
                      <a:r>
                        <a:rPr lang="fa-IR" sz="1400" b="1" dirty="0">
                          <a:latin typeface="Calibri"/>
                          <a:ea typeface="Calibri"/>
                          <a:cs typeface="B Nazanin"/>
                        </a:rPr>
                        <a:t>امتیاز 1- 5</a:t>
                      </a:r>
                      <a:endParaRPr lang="en-US" sz="1400" dirty="0">
                        <a:latin typeface="Calibri"/>
                        <a:ea typeface="Calibri"/>
                        <a:cs typeface="Arial"/>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BD4B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pPr rtl="1"/>
                      <a:endParaRPr lang="fa-IR"/>
                    </a:p>
                  </a:txBody>
                  <a:tcPr/>
                </a:tc>
                <a:tc vMerge="1">
                  <a:txBody>
                    <a:bodyPr/>
                    <a:lstStyle/>
                    <a:p>
                      <a:pPr rtl="1"/>
                      <a:endParaRPr lang="fa-IR"/>
                    </a:p>
                  </a:txBody>
                  <a:tcPr/>
                </a:tc>
              </a:tr>
              <a:tr h="1293869">
                <a:tc>
                  <a:txBody>
                    <a:bodyPr/>
                    <a:lstStyle/>
                    <a:p>
                      <a:pPr algn="ctr" rtl="1">
                        <a:lnSpc>
                          <a:spcPct val="115000"/>
                        </a:lnSpc>
                        <a:spcAft>
                          <a:spcPts val="0"/>
                        </a:spcAft>
                      </a:pPr>
                      <a:endParaRPr lang="fa-IR" sz="600" dirty="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600" dirty="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endParaRPr lang="en-US" sz="800" dirty="0" smtClean="0">
                        <a:latin typeface="Calibri"/>
                        <a:ea typeface="Calibri"/>
                        <a:cs typeface="Arial"/>
                      </a:endParaRPr>
                    </a:p>
                    <a:p>
                      <a:pPr algn="ctr" rtl="1">
                        <a:lnSpc>
                          <a:spcPct val="115000"/>
                        </a:lnSpc>
                        <a:spcAft>
                          <a:spcPts val="0"/>
                        </a:spcAft>
                      </a:pPr>
                      <a:endParaRPr lang="fa-IR" sz="600" dirty="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600" dirty="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600" dirty="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600" dirty="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60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60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3869">
                <a:tc>
                  <a:txBody>
                    <a:bodyPr/>
                    <a:lstStyle/>
                    <a:p>
                      <a:pPr algn="ctr" rtl="1">
                        <a:lnSpc>
                          <a:spcPct val="115000"/>
                        </a:lnSpc>
                        <a:spcAft>
                          <a:spcPts val="0"/>
                        </a:spcAft>
                      </a:pPr>
                      <a:endParaRPr lang="fa-IR" sz="60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rtl="1">
                        <a:lnSpc>
                          <a:spcPct val="115000"/>
                        </a:lnSpc>
                        <a:spcAft>
                          <a:spcPts val="0"/>
                        </a:spcAft>
                      </a:pPr>
                      <a:endParaRPr lang="fa-IR" sz="60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rtl="1">
                        <a:lnSpc>
                          <a:spcPct val="115000"/>
                        </a:lnSpc>
                        <a:spcAft>
                          <a:spcPts val="0"/>
                        </a:spcAft>
                      </a:pPr>
                      <a:endParaRPr lang="fa-IR" sz="600" dirty="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rtl="1">
                        <a:lnSpc>
                          <a:spcPct val="115000"/>
                        </a:lnSpc>
                        <a:spcAft>
                          <a:spcPts val="0"/>
                        </a:spcAft>
                      </a:pPr>
                      <a:endParaRPr lang="fa-IR" sz="60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rtl="1">
                        <a:lnSpc>
                          <a:spcPct val="115000"/>
                        </a:lnSpc>
                        <a:spcAft>
                          <a:spcPts val="0"/>
                        </a:spcAft>
                      </a:pPr>
                      <a:endParaRPr lang="fa-IR" sz="60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rtl="1">
                        <a:lnSpc>
                          <a:spcPct val="115000"/>
                        </a:lnSpc>
                        <a:spcAft>
                          <a:spcPts val="0"/>
                        </a:spcAft>
                      </a:pPr>
                      <a:endParaRPr lang="fa-IR" sz="600" dirty="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rtl="0">
                        <a:lnSpc>
                          <a:spcPct val="115000"/>
                        </a:lnSpc>
                        <a:spcAft>
                          <a:spcPts val="0"/>
                        </a:spcAft>
                      </a:pPr>
                      <a:endParaRPr lang="en-US" sz="60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rtl="1">
                        <a:lnSpc>
                          <a:spcPct val="115000"/>
                        </a:lnSpc>
                        <a:spcAft>
                          <a:spcPts val="0"/>
                        </a:spcAft>
                      </a:pPr>
                      <a:endParaRPr lang="fa-IR" sz="60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1293869">
                <a:tc>
                  <a:txBody>
                    <a:bodyPr/>
                    <a:lstStyle/>
                    <a:p>
                      <a:pPr algn="ctr" rtl="1">
                        <a:lnSpc>
                          <a:spcPct val="115000"/>
                        </a:lnSpc>
                        <a:spcAft>
                          <a:spcPts val="0"/>
                        </a:spcAft>
                      </a:pPr>
                      <a:endParaRPr lang="fa-IR" sz="60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60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60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60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60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600" dirty="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60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600" dirty="0">
                        <a:latin typeface="Calibri"/>
                        <a:ea typeface="Calibri"/>
                        <a:cs typeface="B Nazanin"/>
                      </a:endParaRPr>
                    </a:p>
                  </a:txBody>
                  <a:tcPr marL="51892" marR="51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53268863"/>
      </p:ext>
    </p:extLst>
  </p:cSld>
  <p:clrMapOvr>
    <a:masterClrMapping/>
  </p:clrMapOvr>
  <p:transition spd="slow">
    <p:strips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524002" y="0"/>
          <a:ext cx="9143999" cy="6858000"/>
        </p:xfrm>
        <a:graphic>
          <a:graphicData uri="http://schemas.openxmlformats.org/drawingml/2006/table">
            <a:tbl>
              <a:tblPr rtl="1" firstRow="1" firstCol="1" bandRow="1">
                <a:tableStyleId>{5C22544A-7EE6-4342-B048-85BDC9FD1C3A}</a:tableStyleId>
              </a:tblPr>
              <a:tblGrid>
                <a:gridCol w="1307231">
                  <a:extLst>
                    <a:ext uri="{9D8B030D-6E8A-4147-A177-3AD203B41FA5}"/>
                  </a:extLst>
                </a:gridCol>
                <a:gridCol w="1306128">
                  <a:extLst>
                    <a:ext uri="{9D8B030D-6E8A-4147-A177-3AD203B41FA5}"/>
                  </a:extLst>
                </a:gridCol>
                <a:gridCol w="1306128">
                  <a:extLst>
                    <a:ext uri="{9D8B030D-6E8A-4147-A177-3AD203B41FA5}"/>
                  </a:extLst>
                </a:gridCol>
                <a:gridCol w="1306128">
                  <a:extLst>
                    <a:ext uri="{9D8B030D-6E8A-4147-A177-3AD203B41FA5}"/>
                  </a:extLst>
                </a:gridCol>
                <a:gridCol w="1306128">
                  <a:extLst>
                    <a:ext uri="{9D8B030D-6E8A-4147-A177-3AD203B41FA5}"/>
                  </a:extLst>
                </a:gridCol>
                <a:gridCol w="1306128">
                  <a:extLst>
                    <a:ext uri="{9D8B030D-6E8A-4147-A177-3AD203B41FA5}"/>
                  </a:extLst>
                </a:gridCol>
                <a:gridCol w="1306128">
                  <a:extLst>
                    <a:ext uri="{9D8B030D-6E8A-4147-A177-3AD203B41FA5}"/>
                  </a:extLst>
                </a:gridCol>
              </a:tblGrid>
              <a:tr h="457200">
                <a:tc>
                  <a:txBody>
                    <a:bodyPr/>
                    <a:lstStyle/>
                    <a:p>
                      <a:pPr algn="ctr" rtl="1">
                        <a:lnSpc>
                          <a:spcPct val="107000"/>
                        </a:lnSpc>
                        <a:spcAft>
                          <a:spcPts val="0"/>
                        </a:spcAft>
                      </a:pPr>
                      <a:r>
                        <a:rPr lang="fa-IR" sz="2000" dirty="0">
                          <a:effectLst/>
                          <a:cs typeface="B Nazanin" panose="00000400000000000000" pitchFamily="2" charset="-78"/>
                        </a:rPr>
                        <a:t>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gridSpan="6">
                  <a:txBody>
                    <a:bodyPr/>
                    <a:lstStyle/>
                    <a:p>
                      <a:pPr algn="ctr" rtl="1">
                        <a:lnSpc>
                          <a:spcPct val="107000"/>
                        </a:lnSpc>
                        <a:spcAft>
                          <a:spcPts val="0"/>
                        </a:spcAft>
                      </a:pPr>
                      <a:r>
                        <a:rPr lang="fa-IR" sz="2000">
                          <a:effectLst/>
                          <a:cs typeface="B Nazanin" panose="00000400000000000000" pitchFamily="2" charset="-78"/>
                        </a:rPr>
                        <a:t>پیامد</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extLst>
              </a:tr>
              <a:tr h="1371600">
                <a:tc rowSpan="6">
                  <a:txBody>
                    <a:bodyPr/>
                    <a:lstStyle/>
                    <a:p>
                      <a:pPr algn="ctr" rtl="1">
                        <a:lnSpc>
                          <a:spcPct val="107000"/>
                        </a:lnSpc>
                        <a:spcAft>
                          <a:spcPts val="0"/>
                        </a:spcAft>
                      </a:pPr>
                      <a:r>
                        <a:rPr lang="fa-IR" sz="2000" dirty="0">
                          <a:effectLst/>
                          <a:cs typeface="B Nazanin" panose="00000400000000000000" pitchFamily="2" charset="-78"/>
                        </a:rPr>
                        <a:t>احتمال</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algn="ctr" rtl="1">
                        <a:lnSpc>
                          <a:spcPct val="107000"/>
                        </a:lnSpc>
                        <a:spcAft>
                          <a:spcPts val="0"/>
                        </a:spcAft>
                      </a:pPr>
                      <a:r>
                        <a:rPr lang="fa-IR" sz="2000">
                          <a:effectLst/>
                          <a:cs typeface="B Nazanin" panose="00000400000000000000" pitchFamily="2" charset="-78"/>
                        </a:rPr>
                        <a:t> </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algn="ctr" rtl="1">
                        <a:lnSpc>
                          <a:spcPct val="107000"/>
                        </a:lnSpc>
                        <a:spcAft>
                          <a:spcPts val="0"/>
                        </a:spcAft>
                      </a:pPr>
                      <a:r>
                        <a:rPr lang="fa-IR" sz="2000">
                          <a:effectLst/>
                          <a:cs typeface="B Nazanin" panose="00000400000000000000" pitchFamily="2" charset="-78"/>
                        </a:rPr>
                        <a:t>فاجعه آمیز</a:t>
                      </a:r>
                      <a:endParaRPr lang="en-US" sz="2000">
                        <a:effectLst/>
                        <a:cs typeface="B Nazanin" panose="00000400000000000000" pitchFamily="2" charset="-78"/>
                      </a:endParaRPr>
                    </a:p>
                    <a:p>
                      <a:pPr algn="ctr" rtl="1">
                        <a:lnSpc>
                          <a:spcPct val="107000"/>
                        </a:lnSpc>
                        <a:spcAft>
                          <a:spcPts val="0"/>
                        </a:spcAft>
                      </a:pPr>
                      <a:r>
                        <a:rPr lang="fa-IR" sz="2000">
                          <a:effectLst/>
                          <a:cs typeface="B Nazanin" panose="00000400000000000000" pitchFamily="2" charset="-78"/>
                        </a:rPr>
                        <a:t>5</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algn="ctr" rtl="1">
                        <a:lnSpc>
                          <a:spcPct val="107000"/>
                        </a:lnSpc>
                        <a:spcAft>
                          <a:spcPts val="0"/>
                        </a:spcAft>
                      </a:pPr>
                      <a:r>
                        <a:rPr lang="fa-IR" sz="2000">
                          <a:effectLst/>
                          <a:cs typeface="B Nazanin" panose="00000400000000000000" pitchFamily="2" charset="-78"/>
                        </a:rPr>
                        <a:t>خیلی زیاد</a:t>
                      </a:r>
                      <a:endParaRPr lang="en-US" sz="2000">
                        <a:effectLst/>
                        <a:cs typeface="B Nazanin" panose="00000400000000000000" pitchFamily="2" charset="-78"/>
                      </a:endParaRPr>
                    </a:p>
                    <a:p>
                      <a:pPr algn="ctr" rtl="1">
                        <a:lnSpc>
                          <a:spcPct val="107000"/>
                        </a:lnSpc>
                        <a:spcAft>
                          <a:spcPts val="0"/>
                        </a:spcAft>
                      </a:pPr>
                      <a:r>
                        <a:rPr lang="fa-IR" sz="2000">
                          <a:effectLst/>
                          <a:cs typeface="B Nazanin" panose="00000400000000000000" pitchFamily="2" charset="-78"/>
                        </a:rPr>
                        <a:t>4</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algn="ctr" rtl="1">
                        <a:lnSpc>
                          <a:spcPct val="107000"/>
                        </a:lnSpc>
                        <a:spcAft>
                          <a:spcPts val="0"/>
                        </a:spcAft>
                      </a:pPr>
                      <a:r>
                        <a:rPr lang="fa-IR" sz="2000">
                          <a:effectLst/>
                          <a:cs typeface="B Nazanin" panose="00000400000000000000" pitchFamily="2" charset="-78"/>
                        </a:rPr>
                        <a:t>متوسط</a:t>
                      </a:r>
                      <a:endParaRPr lang="en-US" sz="2000">
                        <a:effectLst/>
                        <a:cs typeface="B Nazanin" panose="00000400000000000000" pitchFamily="2" charset="-78"/>
                      </a:endParaRPr>
                    </a:p>
                    <a:p>
                      <a:pPr algn="ctr" rtl="1">
                        <a:lnSpc>
                          <a:spcPct val="107000"/>
                        </a:lnSpc>
                        <a:spcAft>
                          <a:spcPts val="0"/>
                        </a:spcAft>
                      </a:pPr>
                      <a:r>
                        <a:rPr lang="fa-IR" sz="2000">
                          <a:effectLst/>
                          <a:cs typeface="B Nazanin" panose="00000400000000000000" pitchFamily="2" charset="-78"/>
                        </a:rPr>
                        <a:t>3</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algn="ctr" rtl="1">
                        <a:lnSpc>
                          <a:spcPct val="107000"/>
                        </a:lnSpc>
                        <a:spcAft>
                          <a:spcPts val="0"/>
                        </a:spcAft>
                      </a:pPr>
                      <a:r>
                        <a:rPr lang="fa-IR" sz="2000">
                          <a:effectLst/>
                          <a:cs typeface="B Nazanin" panose="00000400000000000000" pitchFamily="2" charset="-78"/>
                        </a:rPr>
                        <a:t>کم</a:t>
                      </a:r>
                      <a:endParaRPr lang="en-US" sz="2000">
                        <a:effectLst/>
                        <a:cs typeface="B Nazanin" panose="00000400000000000000" pitchFamily="2" charset="-78"/>
                      </a:endParaRPr>
                    </a:p>
                    <a:p>
                      <a:pPr algn="ctr" rtl="1">
                        <a:lnSpc>
                          <a:spcPct val="107000"/>
                        </a:lnSpc>
                        <a:spcAft>
                          <a:spcPts val="0"/>
                        </a:spcAft>
                      </a:pPr>
                      <a:r>
                        <a:rPr lang="fa-IR" sz="2000">
                          <a:effectLst/>
                          <a:cs typeface="B Nazanin" panose="00000400000000000000" pitchFamily="2" charset="-78"/>
                        </a:rPr>
                        <a:t>2</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algn="ctr" rtl="1">
                        <a:lnSpc>
                          <a:spcPct val="107000"/>
                        </a:lnSpc>
                        <a:spcAft>
                          <a:spcPts val="0"/>
                        </a:spcAft>
                      </a:pPr>
                      <a:r>
                        <a:rPr lang="fa-IR" sz="2000">
                          <a:effectLst/>
                          <a:cs typeface="B Nazanin" panose="00000400000000000000" pitchFamily="2" charset="-78"/>
                        </a:rPr>
                        <a:t>ناچیز</a:t>
                      </a:r>
                      <a:endParaRPr lang="en-US" sz="2000">
                        <a:effectLst/>
                        <a:cs typeface="B Nazanin" panose="00000400000000000000" pitchFamily="2" charset="-78"/>
                      </a:endParaRPr>
                    </a:p>
                    <a:p>
                      <a:pPr algn="ctr" rtl="1">
                        <a:lnSpc>
                          <a:spcPct val="107000"/>
                        </a:lnSpc>
                        <a:spcAft>
                          <a:spcPts val="0"/>
                        </a:spcAft>
                      </a:pPr>
                      <a:r>
                        <a:rPr lang="fa-IR" sz="2000">
                          <a:effectLst/>
                          <a:cs typeface="B Nazanin" panose="00000400000000000000" pitchFamily="2" charset="-78"/>
                        </a:rPr>
                        <a:t>1</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extLst>
                  <a:ext uri="{0D108BD9-81ED-4DB2-BD59-A6C34878D82A}"/>
                </a:extLst>
              </a:tr>
              <a:tr h="914400">
                <a:tc vMerge="1">
                  <a:txBody>
                    <a:bodyPr/>
                    <a:lstStyle/>
                    <a:p>
                      <a:pPr rtl="1"/>
                      <a:endParaRPr lang="fa-IR"/>
                    </a:p>
                  </a:txBody>
                  <a:tcPr/>
                </a:tc>
                <a:tc>
                  <a:txBody>
                    <a:bodyPr/>
                    <a:lstStyle/>
                    <a:p>
                      <a:pPr algn="ctr" rtl="1">
                        <a:lnSpc>
                          <a:spcPct val="107000"/>
                        </a:lnSpc>
                        <a:spcAft>
                          <a:spcPts val="0"/>
                        </a:spcAft>
                      </a:pPr>
                      <a:r>
                        <a:rPr lang="fa-IR" sz="2000">
                          <a:effectLst/>
                          <a:cs typeface="B Nazanin" panose="00000400000000000000" pitchFamily="2" charset="-78"/>
                        </a:rPr>
                        <a:t>قطعی </a:t>
                      </a:r>
                      <a:endParaRPr lang="en-US" sz="2000">
                        <a:effectLst/>
                        <a:cs typeface="B Nazanin" panose="00000400000000000000" pitchFamily="2" charset="-78"/>
                      </a:endParaRPr>
                    </a:p>
                    <a:p>
                      <a:pPr algn="ctr" rtl="1">
                        <a:lnSpc>
                          <a:spcPct val="107000"/>
                        </a:lnSpc>
                        <a:spcAft>
                          <a:spcPts val="0"/>
                        </a:spcAft>
                      </a:pPr>
                      <a:r>
                        <a:rPr lang="fa-IR" sz="2000">
                          <a:effectLst/>
                          <a:cs typeface="B Nazanin" panose="00000400000000000000" pitchFamily="2" charset="-78"/>
                        </a:rPr>
                        <a:t>5</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algn="ctr" rtl="1">
                        <a:lnSpc>
                          <a:spcPct val="107000"/>
                        </a:lnSpc>
                        <a:spcAft>
                          <a:spcPts val="0"/>
                        </a:spcAft>
                      </a:pPr>
                      <a:r>
                        <a:rPr lang="fa-IR" sz="2000">
                          <a:effectLst/>
                          <a:cs typeface="B Nazanin" panose="00000400000000000000" pitchFamily="2" charset="-78"/>
                        </a:rPr>
                        <a:t>25</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rgbClr val="FF0000"/>
                    </a:solidFill>
                  </a:tcPr>
                </a:tc>
                <a:tc>
                  <a:txBody>
                    <a:bodyPr/>
                    <a:lstStyle/>
                    <a:p>
                      <a:pPr algn="ctr" rtl="1">
                        <a:lnSpc>
                          <a:spcPct val="107000"/>
                        </a:lnSpc>
                        <a:spcAft>
                          <a:spcPts val="0"/>
                        </a:spcAft>
                      </a:pPr>
                      <a:r>
                        <a:rPr lang="fa-IR" sz="2000">
                          <a:effectLst/>
                          <a:cs typeface="B Nazanin" panose="00000400000000000000" pitchFamily="2" charset="-78"/>
                        </a:rPr>
                        <a:t>20</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rgbClr val="FF0000"/>
                    </a:solidFill>
                  </a:tcPr>
                </a:tc>
                <a:tc>
                  <a:txBody>
                    <a:bodyPr/>
                    <a:lstStyle/>
                    <a:p>
                      <a:pPr algn="ctr" rtl="1">
                        <a:lnSpc>
                          <a:spcPct val="107000"/>
                        </a:lnSpc>
                        <a:spcAft>
                          <a:spcPts val="0"/>
                        </a:spcAft>
                      </a:pPr>
                      <a:r>
                        <a:rPr lang="fa-IR" sz="2000" dirty="0">
                          <a:effectLst/>
                          <a:cs typeface="B Nazanin" panose="00000400000000000000" pitchFamily="2" charset="-78"/>
                        </a:rPr>
                        <a:t>15</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rgbClr val="FF0000"/>
                    </a:solidFill>
                  </a:tcPr>
                </a:tc>
                <a:tc>
                  <a:txBody>
                    <a:bodyPr/>
                    <a:lstStyle/>
                    <a:p>
                      <a:pPr algn="ctr" rtl="1">
                        <a:lnSpc>
                          <a:spcPct val="107000"/>
                        </a:lnSpc>
                        <a:spcAft>
                          <a:spcPts val="0"/>
                        </a:spcAft>
                      </a:pPr>
                      <a:r>
                        <a:rPr lang="fa-IR" sz="2000" dirty="0">
                          <a:effectLst/>
                          <a:cs typeface="B Nazanin" panose="00000400000000000000" pitchFamily="2" charset="-78"/>
                        </a:rPr>
                        <a:t>10</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chemeClr val="accent6">
                        <a:lumMod val="75000"/>
                      </a:schemeClr>
                    </a:solidFill>
                  </a:tcPr>
                </a:tc>
                <a:tc>
                  <a:txBody>
                    <a:bodyPr/>
                    <a:lstStyle/>
                    <a:p>
                      <a:pPr algn="ctr" rtl="1">
                        <a:lnSpc>
                          <a:spcPct val="107000"/>
                        </a:lnSpc>
                        <a:spcAft>
                          <a:spcPts val="0"/>
                        </a:spcAft>
                      </a:pPr>
                      <a:r>
                        <a:rPr lang="fa-IR" sz="2000">
                          <a:effectLst/>
                          <a:cs typeface="B Nazanin" panose="00000400000000000000" pitchFamily="2" charset="-78"/>
                        </a:rPr>
                        <a:t>5</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rgbClr val="FFFF00"/>
                    </a:solidFill>
                  </a:tcPr>
                </a:tc>
                <a:extLst>
                  <a:ext uri="{0D108BD9-81ED-4DB2-BD59-A6C34878D82A}"/>
                </a:extLst>
              </a:tr>
              <a:tr h="914400">
                <a:tc vMerge="1">
                  <a:txBody>
                    <a:bodyPr/>
                    <a:lstStyle/>
                    <a:p>
                      <a:pPr rtl="1"/>
                      <a:endParaRPr lang="fa-IR"/>
                    </a:p>
                  </a:txBody>
                  <a:tcPr/>
                </a:tc>
                <a:tc>
                  <a:txBody>
                    <a:bodyPr/>
                    <a:lstStyle/>
                    <a:p>
                      <a:pPr algn="ctr" rtl="1">
                        <a:lnSpc>
                          <a:spcPct val="107000"/>
                        </a:lnSpc>
                        <a:spcAft>
                          <a:spcPts val="0"/>
                        </a:spcAft>
                      </a:pPr>
                      <a:r>
                        <a:rPr lang="fa-IR" sz="2000">
                          <a:effectLst/>
                          <a:cs typeface="B Nazanin" panose="00000400000000000000" pitchFamily="2" charset="-78"/>
                        </a:rPr>
                        <a:t>محتمل </a:t>
                      </a:r>
                      <a:endParaRPr lang="en-US" sz="2000">
                        <a:effectLst/>
                        <a:cs typeface="B Nazanin" panose="00000400000000000000" pitchFamily="2" charset="-78"/>
                      </a:endParaRPr>
                    </a:p>
                    <a:p>
                      <a:pPr algn="ctr" rtl="1">
                        <a:lnSpc>
                          <a:spcPct val="107000"/>
                        </a:lnSpc>
                        <a:spcAft>
                          <a:spcPts val="0"/>
                        </a:spcAft>
                      </a:pPr>
                      <a:r>
                        <a:rPr lang="fa-IR" sz="2000">
                          <a:effectLst/>
                          <a:cs typeface="B Nazanin" panose="00000400000000000000" pitchFamily="2" charset="-78"/>
                        </a:rPr>
                        <a:t>4</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algn="ctr" rtl="1">
                        <a:lnSpc>
                          <a:spcPct val="107000"/>
                        </a:lnSpc>
                        <a:spcAft>
                          <a:spcPts val="0"/>
                        </a:spcAft>
                      </a:pPr>
                      <a:r>
                        <a:rPr lang="fa-IR" sz="2000">
                          <a:effectLst/>
                          <a:cs typeface="B Nazanin" panose="00000400000000000000" pitchFamily="2" charset="-78"/>
                        </a:rPr>
                        <a:t>20</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rgbClr val="FF0000"/>
                    </a:solidFill>
                  </a:tcPr>
                </a:tc>
                <a:tc>
                  <a:txBody>
                    <a:bodyPr/>
                    <a:lstStyle/>
                    <a:p>
                      <a:pPr algn="ctr" rtl="1">
                        <a:lnSpc>
                          <a:spcPct val="107000"/>
                        </a:lnSpc>
                        <a:spcAft>
                          <a:spcPts val="0"/>
                        </a:spcAft>
                      </a:pPr>
                      <a:r>
                        <a:rPr lang="fa-IR" sz="2000" dirty="0">
                          <a:effectLst/>
                          <a:cs typeface="B Nazanin" panose="00000400000000000000" pitchFamily="2" charset="-78"/>
                        </a:rPr>
                        <a:t>16</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rgbClr val="FF0000"/>
                    </a:solidFill>
                  </a:tcPr>
                </a:tc>
                <a:tc>
                  <a:txBody>
                    <a:bodyPr/>
                    <a:lstStyle/>
                    <a:p>
                      <a:pPr algn="ctr" rtl="1">
                        <a:lnSpc>
                          <a:spcPct val="107000"/>
                        </a:lnSpc>
                        <a:spcAft>
                          <a:spcPts val="0"/>
                        </a:spcAft>
                      </a:pPr>
                      <a:r>
                        <a:rPr lang="fa-IR" sz="2000" dirty="0">
                          <a:effectLst/>
                          <a:cs typeface="B Nazanin" panose="00000400000000000000" pitchFamily="2" charset="-78"/>
                        </a:rPr>
                        <a:t>12</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chemeClr val="accent6">
                        <a:lumMod val="75000"/>
                      </a:schemeClr>
                    </a:solidFill>
                  </a:tcPr>
                </a:tc>
                <a:tc>
                  <a:txBody>
                    <a:bodyPr/>
                    <a:lstStyle/>
                    <a:p>
                      <a:pPr algn="ctr" rtl="1">
                        <a:lnSpc>
                          <a:spcPct val="107000"/>
                        </a:lnSpc>
                        <a:spcAft>
                          <a:spcPts val="0"/>
                        </a:spcAft>
                      </a:pPr>
                      <a:r>
                        <a:rPr lang="fa-IR" sz="2000" dirty="0">
                          <a:effectLst/>
                          <a:cs typeface="B Nazanin" panose="00000400000000000000" pitchFamily="2" charset="-78"/>
                        </a:rPr>
                        <a:t>8</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rgbClr val="FFFF00"/>
                    </a:solidFill>
                  </a:tcPr>
                </a:tc>
                <a:tc>
                  <a:txBody>
                    <a:bodyPr/>
                    <a:lstStyle/>
                    <a:p>
                      <a:pPr algn="ctr" rtl="1">
                        <a:lnSpc>
                          <a:spcPct val="107000"/>
                        </a:lnSpc>
                        <a:spcAft>
                          <a:spcPts val="0"/>
                        </a:spcAft>
                      </a:pPr>
                      <a:r>
                        <a:rPr lang="fa-IR" sz="2000">
                          <a:effectLst/>
                          <a:cs typeface="B Nazanin" panose="00000400000000000000" pitchFamily="2" charset="-78"/>
                        </a:rPr>
                        <a:t>4</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rgbClr val="FFFF00"/>
                    </a:solidFill>
                  </a:tcPr>
                </a:tc>
                <a:extLst>
                  <a:ext uri="{0D108BD9-81ED-4DB2-BD59-A6C34878D82A}"/>
                </a:extLst>
              </a:tr>
              <a:tr h="914400">
                <a:tc vMerge="1">
                  <a:txBody>
                    <a:bodyPr/>
                    <a:lstStyle/>
                    <a:p>
                      <a:pPr rtl="1"/>
                      <a:endParaRPr lang="fa-IR"/>
                    </a:p>
                  </a:txBody>
                  <a:tcPr/>
                </a:tc>
                <a:tc>
                  <a:txBody>
                    <a:bodyPr/>
                    <a:lstStyle/>
                    <a:p>
                      <a:pPr algn="ctr" rtl="1">
                        <a:lnSpc>
                          <a:spcPct val="107000"/>
                        </a:lnSpc>
                        <a:spcAft>
                          <a:spcPts val="0"/>
                        </a:spcAft>
                      </a:pPr>
                      <a:r>
                        <a:rPr lang="fa-IR" sz="2000">
                          <a:effectLst/>
                          <a:cs typeface="B Nazanin" panose="00000400000000000000" pitchFamily="2" charset="-78"/>
                        </a:rPr>
                        <a:t>ممکن</a:t>
                      </a:r>
                      <a:endParaRPr lang="en-US" sz="2000">
                        <a:effectLst/>
                        <a:cs typeface="B Nazanin" panose="00000400000000000000" pitchFamily="2" charset="-78"/>
                      </a:endParaRPr>
                    </a:p>
                    <a:p>
                      <a:pPr algn="ctr" rtl="1">
                        <a:lnSpc>
                          <a:spcPct val="107000"/>
                        </a:lnSpc>
                        <a:spcAft>
                          <a:spcPts val="0"/>
                        </a:spcAft>
                      </a:pPr>
                      <a:r>
                        <a:rPr lang="fa-IR" sz="2000">
                          <a:effectLst/>
                          <a:cs typeface="B Nazanin" panose="00000400000000000000" pitchFamily="2" charset="-78"/>
                        </a:rPr>
                        <a:t>3</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algn="ctr" rtl="1">
                        <a:lnSpc>
                          <a:spcPct val="107000"/>
                        </a:lnSpc>
                        <a:spcAft>
                          <a:spcPts val="0"/>
                        </a:spcAft>
                      </a:pPr>
                      <a:r>
                        <a:rPr lang="fa-IR" sz="2000" dirty="0">
                          <a:effectLst/>
                          <a:cs typeface="B Nazanin" panose="00000400000000000000" pitchFamily="2" charset="-78"/>
                        </a:rPr>
                        <a:t>15</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rgbClr val="FF0000"/>
                    </a:solidFill>
                  </a:tcPr>
                </a:tc>
                <a:tc>
                  <a:txBody>
                    <a:bodyPr/>
                    <a:lstStyle/>
                    <a:p>
                      <a:pPr algn="ctr" rtl="1">
                        <a:lnSpc>
                          <a:spcPct val="107000"/>
                        </a:lnSpc>
                        <a:spcAft>
                          <a:spcPts val="0"/>
                        </a:spcAft>
                      </a:pPr>
                      <a:r>
                        <a:rPr lang="fa-IR" sz="2000" dirty="0">
                          <a:effectLst/>
                          <a:cs typeface="B Nazanin" panose="00000400000000000000" pitchFamily="2" charset="-78"/>
                        </a:rPr>
                        <a:t>12</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chemeClr val="accent6">
                        <a:lumMod val="75000"/>
                      </a:schemeClr>
                    </a:solidFill>
                  </a:tcPr>
                </a:tc>
                <a:tc>
                  <a:txBody>
                    <a:bodyPr/>
                    <a:lstStyle/>
                    <a:p>
                      <a:pPr algn="ctr" rtl="1">
                        <a:lnSpc>
                          <a:spcPct val="107000"/>
                        </a:lnSpc>
                        <a:spcAft>
                          <a:spcPts val="0"/>
                        </a:spcAft>
                      </a:pPr>
                      <a:r>
                        <a:rPr lang="fa-IR" sz="2000" dirty="0">
                          <a:effectLst/>
                          <a:cs typeface="B Nazanin" panose="00000400000000000000" pitchFamily="2" charset="-78"/>
                        </a:rPr>
                        <a:t>9</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chemeClr val="accent6">
                        <a:lumMod val="75000"/>
                      </a:schemeClr>
                    </a:solidFill>
                  </a:tcPr>
                </a:tc>
                <a:tc>
                  <a:txBody>
                    <a:bodyPr/>
                    <a:lstStyle/>
                    <a:p>
                      <a:pPr algn="ctr" rtl="1">
                        <a:lnSpc>
                          <a:spcPct val="107000"/>
                        </a:lnSpc>
                        <a:spcAft>
                          <a:spcPts val="0"/>
                        </a:spcAft>
                      </a:pPr>
                      <a:r>
                        <a:rPr lang="fa-IR" sz="2000" dirty="0">
                          <a:effectLst/>
                          <a:cs typeface="B Nazanin" panose="00000400000000000000" pitchFamily="2" charset="-78"/>
                        </a:rPr>
                        <a:t>6</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rgbClr val="FFFF00"/>
                    </a:solidFill>
                  </a:tcPr>
                </a:tc>
                <a:tc>
                  <a:txBody>
                    <a:bodyPr/>
                    <a:lstStyle/>
                    <a:p>
                      <a:pPr algn="ctr" rtl="1">
                        <a:lnSpc>
                          <a:spcPct val="107000"/>
                        </a:lnSpc>
                        <a:spcAft>
                          <a:spcPts val="0"/>
                        </a:spcAft>
                      </a:pPr>
                      <a:r>
                        <a:rPr lang="fa-IR" sz="2000" dirty="0">
                          <a:effectLst/>
                          <a:cs typeface="B Nazanin" panose="00000400000000000000" pitchFamily="2" charset="-78"/>
                        </a:rPr>
                        <a:t>3</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rgbClr val="FFFF00"/>
                    </a:solidFill>
                  </a:tcPr>
                </a:tc>
                <a:extLst>
                  <a:ext uri="{0D108BD9-81ED-4DB2-BD59-A6C34878D82A}"/>
                </a:extLst>
              </a:tr>
              <a:tr h="1371600">
                <a:tc vMerge="1">
                  <a:txBody>
                    <a:bodyPr/>
                    <a:lstStyle/>
                    <a:p>
                      <a:pPr rtl="1"/>
                      <a:endParaRPr lang="fa-IR"/>
                    </a:p>
                  </a:txBody>
                  <a:tcPr/>
                </a:tc>
                <a:tc>
                  <a:txBody>
                    <a:bodyPr/>
                    <a:lstStyle/>
                    <a:p>
                      <a:pPr algn="ctr" rtl="1">
                        <a:lnSpc>
                          <a:spcPct val="107000"/>
                        </a:lnSpc>
                        <a:spcAft>
                          <a:spcPts val="0"/>
                        </a:spcAft>
                      </a:pPr>
                      <a:r>
                        <a:rPr lang="fa-IR" sz="2000">
                          <a:effectLst/>
                          <a:cs typeface="B Nazanin" panose="00000400000000000000" pitchFamily="2" charset="-78"/>
                        </a:rPr>
                        <a:t>غیرمحتمل</a:t>
                      </a:r>
                      <a:endParaRPr lang="en-US" sz="2000">
                        <a:effectLst/>
                        <a:cs typeface="B Nazanin" panose="00000400000000000000" pitchFamily="2" charset="-78"/>
                      </a:endParaRPr>
                    </a:p>
                    <a:p>
                      <a:pPr algn="ctr" rtl="1">
                        <a:lnSpc>
                          <a:spcPct val="107000"/>
                        </a:lnSpc>
                        <a:spcAft>
                          <a:spcPts val="0"/>
                        </a:spcAft>
                      </a:pPr>
                      <a:r>
                        <a:rPr lang="fa-IR" sz="2000">
                          <a:effectLst/>
                          <a:cs typeface="B Nazanin" panose="00000400000000000000" pitchFamily="2" charset="-78"/>
                        </a:rPr>
                        <a:t>2</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algn="ctr" rtl="1">
                        <a:lnSpc>
                          <a:spcPct val="107000"/>
                        </a:lnSpc>
                        <a:spcAft>
                          <a:spcPts val="0"/>
                        </a:spcAft>
                      </a:pPr>
                      <a:r>
                        <a:rPr lang="fa-IR" sz="2000" dirty="0">
                          <a:effectLst/>
                          <a:cs typeface="B Nazanin" panose="00000400000000000000" pitchFamily="2" charset="-78"/>
                        </a:rPr>
                        <a:t>10</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chemeClr val="accent6">
                        <a:lumMod val="75000"/>
                      </a:schemeClr>
                    </a:solidFill>
                  </a:tcPr>
                </a:tc>
                <a:tc>
                  <a:txBody>
                    <a:bodyPr/>
                    <a:lstStyle/>
                    <a:p>
                      <a:pPr algn="ctr" rtl="1">
                        <a:lnSpc>
                          <a:spcPct val="107000"/>
                        </a:lnSpc>
                        <a:spcAft>
                          <a:spcPts val="0"/>
                        </a:spcAft>
                      </a:pPr>
                      <a:r>
                        <a:rPr lang="fa-IR" sz="2000" dirty="0">
                          <a:effectLst/>
                          <a:cs typeface="B Nazanin" panose="00000400000000000000" pitchFamily="2" charset="-78"/>
                        </a:rPr>
                        <a:t>8</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rgbClr val="FFFF00"/>
                    </a:solidFill>
                  </a:tcPr>
                </a:tc>
                <a:tc>
                  <a:txBody>
                    <a:bodyPr/>
                    <a:lstStyle/>
                    <a:p>
                      <a:pPr algn="ctr" rtl="1">
                        <a:lnSpc>
                          <a:spcPct val="107000"/>
                        </a:lnSpc>
                        <a:spcAft>
                          <a:spcPts val="0"/>
                        </a:spcAft>
                      </a:pPr>
                      <a:r>
                        <a:rPr lang="fa-IR" sz="2000" dirty="0">
                          <a:effectLst/>
                          <a:cs typeface="B Nazanin" panose="00000400000000000000" pitchFamily="2" charset="-78"/>
                        </a:rPr>
                        <a:t>6</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rgbClr val="FFFF00"/>
                    </a:solidFill>
                  </a:tcPr>
                </a:tc>
                <a:tc>
                  <a:txBody>
                    <a:bodyPr/>
                    <a:lstStyle/>
                    <a:p>
                      <a:pPr algn="ctr" rtl="1">
                        <a:lnSpc>
                          <a:spcPct val="107000"/>
                        </a:lnSpc>
                        <a:spcAft>
                          <a:spcPts val="0"/>
                        </a:spcAft>
                      </a:pPr>
                      <a:r>
                        <a:rPr lang="fa-IR" sz="2000" dirty="0">
                          <a:effectLst/>
                          <a:cs typeface="B Nazanin" panose="00000400000000000000" pitchFamily="2" charset="-78"/>
                        </a:rPr>
                        <a:t>4</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rgbClr val="FFFF00"/>
                    </a:solidFill>
                  </a:tcPr>
                </a:tc>
                <a:tc>
                  <a:txBody>
                    <a:bodyPr/>
                    <a:lstStyle/>
                    <a:p>
                      <a:pPr algn="ctr" rtl="1">
                        <a:lnSpc>
                          <a:spcPct val="107000"/>
                        </a:lnSpc>
                        <a:spcAft>
                          <a:spcPts val="0"/>
                        </a:spcAft>
                      </a:pPr>
                      <a:r>
                        <a:rPr lang="fa-IR" sz="2000" dirty="0">
                          <a:effectLst/>
                          <a:cs typeface="B Nazanin" panose="00000400000000000000" pitchFamily="2" charset="-78"/>
                        </a:rPr>
                        <a:t>2</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chemeClr val="bg1"/>
                    </a:solidFill>
                  </a:tcPr>
                </a:tc>
                <a:extLst>
                  <a:ext uri="{0D108BD9-81ED-4DB2-BD59-A6C34878D82A}"/>
                </a:extLst>
              </a:tr>
              <a:tr h="914400">
                <a:tc vMerge="1">
                  <a:txBody>
                    <a:bodyPr/>
                    <a:lstStyle/>
                    <a:p>
                      <a:pPr rtl="1"/>
                      <a:endParaRPr lang="fa-IR"/>
                    </a:p>
                  </a:txBody>
                  <a:tcPr/>
                </a:tc>
                <a:tc>
                  <a:txBody>
                    <a:bodyPr/>
                    <a:lstStyle/>
                    <a:p>
                      <a:pPr algn="ctr" rtl="1">
                        <a:lnSpc>
                          <a:spcPct val="107000"/>
                        </a:lnSpc>
                        <a:spcAft>
                          <a:spcPts val="0"/>
                        </a:spcAft>
                      </a:pPr>
                      <a:r>
                        <a:rPr lang="fa-IR" sz="2000">
                          <a:effectLst/>
                          <a:cs typeface="B Nazanin" panose="00000400000000000000" pitchFamily="2" charset="-78"/>
                        </a:rPr>
                        <a:t>بعید</a:t>
                      </a:r>
                      <a:endParaRPr lang="en-US" sz="2000">
                        <a:effectLst/>
                        <a:cs typeface="B Nazanin" panose="00000400000000000000" pitchFamily="2" charset="-78"/>
                      </a:endParaRPr>
                    </a:p>
                    <a:p>
                      <a:pPr algn="ctr" rtl="1">
                        <a:lnSpc>
                          <a:spcPct val="107000"/>
                        </a:lnSpc>
                        <a:spcAft>
                          <a:spcPts val="0"/>
                        </a:spcAft>
                      </a:pPr>
                      <a:r>
                        <a:rPr lang="fa-IR" sz="2000">
                          <a:effectLst/>
                          <a:cs typeface="B Nazanin" panose="00000400000000000000" pitchFamily="2" charset="-78"/>
                        </a:rPr>
                        <a:t>1</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algn="ctr" rtl="1">
                        <a:lnSpc>
                          <a:spcPct val="107000"/>
                        </a:lnSpc>
                        <a:spcAft>
                          <a:spcPts val="0"/>
                        </a:spcAft>
                      </a:pPr>
                      <a:r>
                        <a:rPr lang="fa-IR" sz="2000" dirty="0">
                          <a:effectLst/>
                          <a:cs typeface="B Nazanin" panose="00000400000000000000" pitchFamily="2" charset="-78"/>
                        </a:rPr>
                        <a:t>5</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rgbClr val="FFFF00"/>
                    </a:solidFill>
                  </a:tcPr>
                </a:tc>
                <a:tc>
                  <a:txBody>
                    <a:bodyPr/>
                    <a:lstStyle/>
                    <a:p>
                      <a:pPr algn="ctr" rtl="1">
                        <a:lnSpc>
                          <a:spcPct val="107000"/>
                        </a:lnSpc>
                        <a:spcAft>
                          <a:spcPts val="0"/>
                        </a:spcAft>
                      </a:pPr>
                      <a:r>
                        <a:rPr lang="fa-IR" sz="2000">
                          <a:effectLst/>
                          <a:cs typeface="B Nazanin" panose="00000400000000000000" pitchFamily="2" charset="-78"/>
                        </a:rPr>
                        <a:t>4</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rgbClr val="FFFF00"/>
                    </a:solidFill>
                  </a:tcPr>
                </a:tc>
                <a:tc>
                  <a:txBody>
                    <a:bodyPr/>
                    <a:lstStyle/>
                    <a:p>
                      <a:pPr algn="ctr" rtl="1">
                        <a:lnSpc>
                          <a:spcPct val="107000"/>
                        </a:lnSpc>
                        <a:spcAft>
                          <a:spcPts val="0"/>
                        </a:spcAft>
                      </a:pPr>
                      <a:r>
                        <a:rPr lang="fa-IR" sz="2000" dirty="0">
                          <a:effectLst/>
                          <a:cs typeface="B Nazanin" panose="00000400000000000000" pitchFamily="2" charset="-78"/>
                        </a:rPr>
                        <a:t>3</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rgbClr val="FFFF00"/>
                    </a:solidFill>
                  </a:tcPr>
                </a:tc>
                <a:tc>
                  <a:txBody>
                    <a:bodyPr/>
                    <a:lstStyle/>
                    <a:p>
                      <a:pPr algn="ctr" rtl="1">
                        <a:lnSpc>
                          <a:spcPct val="107000"/>
                        </a:lnSpc>
                        <a:spcAft>
                          <a:spcPts val="0"/>
                        </a:spcAft>
                      </a:pPr>
                      <a:r>
                        <a:rPr lang="fa-IR" sz="2000" dirty="0">
                          <a:effectLst/>
                          <a:cs typeface="B Nazanin" panose="00000400000000000000" pitchFamily="2" charset="-78"/>
                        </a:rPr>
                        <a:t>2</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chemeClr val="bg1"/>
                    </a:solidFill>
                  </a:tcPr>
                </a:tc>
                <a:tc>
                  <a:txBody>
                    <a:bodyPr/>
                    <a:lstStyle/>
                    <a:p>
                      <a:pPr algn="ctr" rtl="1">
                        <a:lnSpc>
                          <a:spcPct val="107000"/>
                        </a:lnSpc>
                        <a:spcAft>
                          <a:spcPts val="0"/>
                        </a:spcAft>
                      </a:pPr>
                      <a:r>
                        <a:rPr lang="fa-IR" sz="2000" dirty="0">
                          <a:effectLst/>
                          <a:cs typeface="B Nazanin" panose="00000400000000000000" pitchFamily="2" charset="-78"/>
                        </a:rPr>
                        <a:t>1</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solidFill>
                      <a:schemeClr val="bg1"/>
                    </a:solidFill>
                  </a:tcPr>
                </a:tc>
                <a:extLst>
                  <a:ext uri="{0D108BD9-81ED-4DB2-BD59-A6C34878D82A}"/>
                </a:extLst>
              </a:tr>
            </a:tbl>
          </a:graphicData>
        </a:graphic>
      </p:graphicFrame>
      <p:sp>
        <p:nvSpPr>
          <p:cNvPr id="4" name="Title 1"/>
          <p:cNvSpPr>
            <a:spLocks noGrp="1"/>
          </p:cNvSpPr>
          <p:nvPr>
            <p:ph type="title"/>
          </p:nvPr>
        </p:nvSpPr>
        <p:spPr/>
        <p:txBody>
          <a:bodyPr>
            <a:normAutofit fontScale="90000"/>
          </a:bodyPr>
          <a:lstStyle/>
          <a:p>
            <a:pPr algn="ctr">
              <a:defRPr/>
            </a:pPr>
            <a:r>
              <a:rPr lang="fa-IR" dirty="0" smtClean="0">
                <a:solidFill>
                  <a:srgbClr val="0070C0"/>
                </a:solidFill>
                <a:cs typeface="B Nazanin" panose="00000400000000000000" pitchFamily="2" charset="-78"/>
              </a:rPr>
              <a:t/>
            </a:r>
            <a:br>
              <a:rPr lang="fa-IR" dirty="0" smtClean="0">
                <a:solidFill>
                  <a:srgbClr val="0070C0"/>
                </a:solidFill>
                <a:cs typeface="B Nazanin" panose="00000400000000000000" pitchFamily="2" charset="-78"/>
              </a:rPr>
            </a:br>
            <a:endParaRPr lang="fa-IR" dirty="0">
              <a:solidFill>
                <a:srgbClr val="0070C0"/>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fontAlgn="auto">
              <a:spcBef>
                <a:spcPts val="0"/>
              </a:spcBef>
              <a:spcAft>
                <a:spcPts val="0"/>
              </a:spcAft>
              <a:defRPr/>
            </a:pPr>
            <a:endParaRPr lang="fa-IR" dirty="0">
              <a:solidFill>
                <a:srgbClr val="B13F9A"/>
              </a:solidFill>
              <a:latin typeface="Trebuchet MS"/>
            </a:endParaRPr>
          </a:p>
        </p:txBody>
      </p:sp>
    </p:spTree>
    <p:extLst>
      <p:ext uri="{BB962C8B-B14F-4D97-AF65-F5344CB8AC3E}">
        <p14:creationId xmlns:p14="http://schemas.microsoft.com/office/powerpoint/2010/main" val="3794919031"/>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1524000" y="1"/>
            <a:ext cx="9144000" cy="6429375"/>
          </a:xfrm>
        </p:spPr>
        <p:txBody>
          <a:bodyPr/>
          <a:lstStyle/>
          <a:p>
            <a:pPr marL="0" indent="0">
              <a:buNone/>
            </a:pPr>
            <a:endParaRPr lang="fa-IR" sz="2000" b="1">
              <a:cs typeface="B Nazanin" panose="00000400000000000000" pitchFamily="2" charset="-78"/>
            </a:endParaRPr>
          </a:p>
          <a:p>
            <a:pPr marL="0" indent="0" algn="ctr">
              <a:buNone/>
            </a:pPr>
            <a:r>
              <a:rPr lang="fa-IR" sz="2000" b="1">
                <a:cs typeface="B Nazanin" panose="00000400000000000000" pitchFamily="2" charset="-78"/>
              </a:rPr>
              <a:t>                                    سطح ناچیز: فرایند مورد نظر تحت کنترل است و هیچ عملی برای                                     کنترل ریسک ها مورد نیاز نیست.</a:t>
            </a:r>
          </a:p>
          <a:p>
            <a:pPr marL="0" indent="0" algn="ctr">
              <a:buNone/>
            </a:pPr>
            <a:endParaRPr lang="fa-IR" sz="2000" b="1">
              <a:cs typeface="B Nazanin" panose="00000400000000000000" pitchFamily="2" charset="-78"/>
            </a:endParaRPr>
          </a:p>
          <a:p>
            <a:pPr marL="0" indent="0" algn="ctr">
              <a:lnSpc>
                <a:spcPct val="150000"/>
              </a:lnSpc>
              <a:buNone/>
            </a:pPr>
            <a:r>
              <a:rPr lang="fa-IR" sz="2000" b="1">
                <a:cs typeface="B Nazanin" panose="00000400000000000000" pitchFamily="2" charset="-78"/>
              </a:rPr>
              <a:t>                                              سطح متوسط: به کارگیری تدابیر حفاظتی را از نظر اقتصادی (به منظور کاهش سطح ریسک) بررسی کنید. اگر به کارگیری آن ها فعلاً مقدور نیست، ریسک را تحت کنترل داشته باشید.                                         </a:t>
            </a:r>
          </a:p>
          <a:p>
            <a:pPr marL="0" indent="0">
              <a:lnSpc>
                <a:spcPct val="150000"/>
              </a:lnSpc>
              <a:buNone/>
            </a:pPr>
            <a:r>
              <a:rPr lang="fa-IR" sz="2000" b="1">
                <a:cs typeface="B Nazanin" panose="00000400000000000000" pitchFamily="2" charset="-78"/>
              </a:rPr>
              <a:t>                         </a:t>
            </a:r>
          </a:p>
          <a:p>
            <a:pPr marL="0" indent="0" algn="ctr">
              <a:lnSpc>
                <a:spcPct val="150000"/>
              </a:lnSpc>
              <a:buNone/>
            </a:pPr>
            <a:r>
              <a:rPr lang="fa-IR" sz="2000" b="1">
                <a:cs typeface="B Nazanin" panose="00000400000000000000" pitchFamily="2" charset="-78"/>
              </a:rPr>
              <a:t>                                          سطح ریسک بالا: به کارگیری اقدامات پیشگیرانه و تدابیر حفاظتی الزامی است. ریسک ها باید به شدت در حین ارائه خدمت تحت کنترل قرار گیرند.</a:t>
            </a:r>
          </a:p>
          <a:p>
            <a:pPr marL="0" indent="0">
              <a:lnSpc>
                <a:spcPct val="150000"/>
              </a:lnSpc>
              <a:buNone/>
            </a:pPr>
            <a:endParaRPr lang="fa-IR" sz="2000" b="1">
              <a:cs typeface="B Nazanin" panose="00000400000000000000" pitchFamily="2" charset="-78"/>
            </a:endParaRPr>
          </a:p>
          <a:p>
            <a:pPr marL="0" indent="0" algn="ctr">
              <a:lnSpc>
                <a:spcPct val="150000"/>
              </a:lnSpc>
              <a:buNone/>
            </a:pPr>
            <a:r>
              <a:rPr lang="fa-IR" sz="2000" b="1">
                <a:cs typeface="B Nazanin" panose="00000400000000000000" pitchFamily="2" charset="-78"/>
              </a:rPr>
              <a:t>                                            سطح ریسک خیلی بالا: فعالیت باید تا زمانی که ریسک کاهش یابد، شروع نشود و اگر کاهش ریسک امکان پذیر نیست، فعالیت به کلی انجام نگردد</a:t>
            </a:r>
          </a:p>
        </p:txBody>
      </p:sp>
      <p:sp>
        <p:nvSpPr>
          <p:cNvPr id="4" name="Title 1"/>
          <p:cNvSpPr>
            <a:spLocks noGrp="1"/>
          </p:cNvSpPr>
          <p:nvPr>
            <p:ph type="title"/>
          </p:nvPr>
        </p:nvSpPr>
        <p:spPr>
          <a:xfrm flipV="1">
            <a:off x="1981200" y="-428625"/>
            <a:ext cx="7239000" cy="71437"/>
          </a:xfrm>
        </p:spPr>
        <p:txBody>
          <a:bodyPr>
            <a:normAutofit fontScale="90000"/>
          </a:bodyPr>
          <a:lstStyle/>
          <a:p>
            <a:pPr algn="ctr">
              <a:defRPr/>
            </a:pPr>
            <a:endParaRPr lang="fa-IR" dirty="0">
              <a:solidFill>
                <a:srgbClr val="0070C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8167688" y="357189"/>
            <a:ext cx="514350" cy="447675"/>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1" anchor="ctr"/>
          <a:lstStyle/>
          <a:p>
            <a:pPr algn="r" rtl="1">
              <a:defRPr/>
            </a:pPr>
            <a:endParaRPr lang="fa-IR">
              <a:solidFill>
                <a:prstClr val="black"/>
              </a:solidFill>
            </a:endParaRPr>
          </a:p>
        </p:txBody>
      </p:sp>
      <p:sp>
        <p:nvSpPr>
          <p:cNvPr id="7" name="Rounded Rectangle 6"/>
          <p:cNvSpPr/>
          <p:nvPr/>
        </p:nvSpPr>
        <p:spPr>
          <a:xfrm>
            <a:off x="8167688" y="1500189"/>
            <a:ext cx="514350" cy="447675"/>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1" anchor="ctr"/>
          <a:lstStyle/>
          <a:p>
            <a:pPr algn="r" rtl="1">
              <a:defRPr/>
            </a:pPr>
            <a:endParaRPr lang="fa-IR">
              <a:solidFill>
                <a:prstClr val="black"/>
              </a:solidFill>
            </a:endParaRPr>
          </a:p>
        </p:txBody>
      </p:sp>
      <p:sp>
        <p:nvSpPr>
          <p:cNvPr id="8" name="Rounded Rectangle 7"/>
          <p:cNvSpPr/>
          <p:nvPr/>
        </p:nvSpPr>
        <p:spPr>
          <a:xfrm>
            <a:off x="8239125" y="3500439"/>
            <a:ext cx="514350" cy="447675"/>
          </a:xfrm>
          <a:prstGeom prst="roundRect">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rtlCol="1" anchor="ctr"/>
          <a:lstStyle/>
          <a:p>
            <a:pPr algn="r" rtl="1">
              <a:defRPr/>
            </a:pPr>
            <a:endParaRPr lang="fa-IR">
              <a:solidFill>
                <a:prstClr val="black"/>
              </a:solidFill>
            </a:endParaRPr>
          </a:p>
        </p:txBody>
      </p:sp>
      <p:sp>
        <p:nvSpPr>
          <p:cNvPr id="9" name="Rounded Rectangle 8"/>
          <p:cNvSpPr/>
          <p:nvPr/>
        </p:nvSpPr>
        <p:spPr>
          <a:xfrm>
            <a:off x="8310563" y="5000626"/>
            <a:ext cx="514350" cy="447675"/>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1" anchor="ctr"/>
          <a:lstStyle/>
          <a:p>
            <a:pPr algn="r" rtl="1">
              <a:defRPr/>
            </a:pPr>
            <a:endParaRPr lang="fa-IR">
              <a:solidFill>
                <a:prstClr val="black"/>
              </a:solidFill>
            </a:endParaRPr>
          </a:p>
        </p:txBody>
      </p:sp>
      <p:sp>
        <p:nvSpPr>
          <p:cNvPr id="49160" name="Rectangle 2"/>
          <p:cNvSpPr>
            <a:spLocks noChangeArrowheads="1"/>
          </p:cNvSpPr>
          <p:nvPr/>
        </p:nvSpPr>
        <p:spPr bwMode="auto">
          <a:xfrm>
            <a:off x="1048385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cs typeface="Tahoma" panose="020B0604030504040204" pitchFamily="34" charset="0"/>
              </a:defRPr>
            </a:lvl1pPr>
            <a:lvl2pPr marL="742950" indent="-285750" algn="r" rtl="1">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cs typeface="Tahoma" panose="020B0604030504040204" pitchFamily="34" charset="0"/>
              </a:defRPr>
            </a:lvl2pPr>
            <a:lvl3pPr marL="1143000" indent="-228600" algn="r" rtl="1">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3pPr>
            <a:lvl4pPr marL="1600200" indent="-228600" algn="r" rtl="1">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cs typeface="Tahoma" panose="020B0604030504040204" pitchFamily="34" charset="0"/>
              </a:defRPr>
            </a:lvl4pPr>
            <a:lvl5pPr marL="2057400" indent="-228600" algn="r" rtl="1">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5pPr>
            <a:lvl6pPr marL="2514600" indent="-228600" algn="r" rtl="1"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6pPr>
            <a:lvl7pPr marL="2971800" indent="-228600" algn="r" rtl="1"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7pPr>
            <a:lvl8pPr marL="3429000" indent="-228600" algn="r" rtl="1"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8pPr>
            <a:lvl9pPr marL="3886200" indent="-228600" algn="r" rtl="1"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cs typeface="Tahoma" panose="020B0604030504040204" pitchFamily="34" charset="0"/>
              </a:defRPr>
            </a:lvl9pPr>
          </a:lstStyle>
          <a:p>
            <a:pPr>
              <a:spcBef>
                <a:spcPct val="0"/>
              </a:spcBef>
              <a:buClrTx/>
              <a:buSzTx/>
              <a:buFontTx/>
              <a:buNone/>
            </a:pPr>
            <a:endParaRPr lang="fa-IR"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5697419"/>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596" y="214290"/>
            <a:ext cx="7239000" cy="1143000"/>
          </a:xfrm>
        </p:spPr>
        <p:txBody>
          <a:bodyPr/>
          <a:lstStyle/>
          <a:p>
            <a:pPr algn="ctr">
              <a:defRPr/>
            </a:pPr>
            <a:r>
              <a:rPr lang="fa-IR" dirty="0" smtClean="0">
                <a:cs typeface="B Titr" pitchFamily="2" charset="-78"/>
              </a:rPr>
              <a:t>کارتیمی (3)</a:t>
            </a:r>
            <a:endParaRPr lang="en-US" dirty="0">
              <a:cs typeface="B Titr" pitchFamily="2" charset="-78"/>
            </a:endParaRPr>
          </a:p>
        </p:txBody>
      </p:sp>
      <p:sp>
        <p:nvSpPr>
          <p:cNvPr id="50179" name="Content Placeholder 2"/>
          <p:cNvSpPr>
            <a:spLocks noGrp="1"/>
          </p:cNvSpPr>
          <p:nvPr>
            <p:ph idx="1"/>
          </p:nvPr>
        </p:nvSpPr>
        <p:spPr>
          <a:xfrm>
            <a:off x="5810251" y="1857375"/>
            <a:ext cx="3552825" cy="4241800"/>
          </a:xfrm>
        </p:spPr>
        <p:txBody>
          <a:bodyPr/>
          <a:lstStyle/>
          <a:p>
            <a:pPr algn="just"/>
            <a:r>
              <a:rPr lang="fa-IR" sz="3600">
                <a:cs typeface="B Mitra" panose="00000400000000000000" pitchFamily="2" charset="-78"/>
              </a:rPr>
              <a:t>محاسبه سطح خطرات براساس کاربرگ </a:t>
            </a:r>
            <a:r>
              <a:rPr lang="en-US" sz="3600">
                <a:cs typeface="B Mitra" panose="00000400000000000000" pitchFamily="2" charset="-78"/>
              </a:rPr>
              <a:t>FMEA</a:t>
            </a:r>
          </a:p>
          <a:p>
            <a:pPr algn="just"/>
            <a:r>
              <a:rPr lang="fa-IR" sz="3600">
                <a:cs typeface="B Mitra" panose="00000400000000000000" pitchFamily="2" charset="-78"/>
              </a:rPr>
              <a:t> اولویت بندی خطرات</a:t>
            </a:r>
            <a:endParaRPr lang="en-US" sz="3600">
              <a:cs typeface="B Mitra" panose="00000400000000000000" pitchFamily="2" charset="-78"/>
            </a:endParaRPr>
          </a:p>
        </p:txBody>
      </p:sp>
      <p:pic>
        <p:nvPicPr>
          <p:cNvPr id="50180" name="Picture 5" descr="C:\Documents and Settings\m.M-E114DA7B1D504\Desktop\photo_2016-11-06_08-24-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1571625"/>
            <a:ext cx="4148138"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171945"/>
      </p:ext>
    </p:extLst>
  </p:cSld>
  <p:clrMapOvr>
    <a:masterClrMapping/>
  </p:clrMapOvr>
  <p:transition>
    <p:strips dir="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28751"/>
            <a:ext cx="7239000" cy="5027613"/>
          </a:xfrm>
        </p:spPr>
        <p:txBody>
          <a:bodyPr/>
          <a:lstStyle/>
          <a:p>
            <a:pPr algn="just">
              <a:lnSpc>
                <a:spcPct val="150000"/>
              </a:lnSpc>
            </a:pPr>
            <a:r>
              <a:rPr lang="fa-IR" sz="2800" b="1">
                <a:solidFill>
                  <a:srgbClr val="009900"/>
                </a:solidFill>
                <a:latin typeface="Bell MT" panose="02020503060305020303" pitchFamily="18" charset="0"/>
                <a:cs typeface="B Mitra" panose="00000400000000000000" pitchFamily="2" charset="-78"/>
              </a:rPr>
              <a:t>درخصوص حذف، کنترل و یا پذیرش خطا تصمیم بگیرید</a:t>
            </a:r>
            <a:endParaRPr lang="en-US" sz="2800" b="1">
              <a:solidFill>
                <a:srgbClr val="009900"/>
              </a:solidFill>
              <a:latin typeface="Bell MT" panose="02020503060305020303" pitchFamily="18" charset="0"/>
              <a:cs typeface="B Mitra" panose="00000400000000000000" pitchFamily="2" charset="-78"/>
            </a:endParaRPr>
          </a:p>
          <a:p>
            <a:pPr algn="just">
              <a:lnSpc>
                <a:spcPct val="150000"/>
              </a:lnSpc>
            </a:pPr>
            <a:r>
              <a:rPr lang="fa-IR" sz="2800" b="1">
                <a:solidFill>
                  <a:srgbClr val="FF0000"/>
                </a:solidFill>
                <a:latin typeface="Bell MT" panose="02020503060305020303" pitchFamily="18" charset="0"/>
                <a:cs typeface="B Mitra" panose="00000400000000000000" pitchFamily="2" charset="-78"/>
              </a:rPr>
              <a:t>برای هرکدام از خطاها، که قصد حذف یا کنترل ان را دارید، براساس علل انها، برنامه اصلاحی تدوین کنید</a:t>
            </a:r>
            <a:endParaRPr lang="fa-IR" smtClean="0">
              <a:solidFill>
                <a:srgbClr val="0000FF"/>
              </a:solidFill>
            </a:endParaRPr>
          </a:p>
          <a:p>
            <a:pPr>
              <a:lnSpc>
                <a:spcPct val="150000"/>
              </a:lnSpc>
            </a:pPr>
            <a:r>
              <a:rPr lang="fa-IR" sz="2800" b="1">
                <a:solidFill>
                  <a:srgbClr val="009900"/>
                </a:solidFill>
                <a:latin typeface="Bell MT" panose="02020503060305020303" pitchFamily="18" charset="0"/>
                <a:cs typeface="B Mitra" panose="00000400000000000000" pitchFamily="2" charset="-78"/>
              </a:rPr>
              <a:t>برای هر اقدام اصلاحی مسئول پیگیری و انجام مشخص کنید</a:t>
            </a:r>
            <a:endParaRPr lang="en-US" sz="2800" b="1">
              <a:solidFill>
                <a:srgbClr val="009900"/>
              </a:solidFill>
              <a:latin typeface="Bell MT" panose="02020503060305020303" pitchFamily="18" charset="0"/>
              <a:cs typeface="B Mitra" panose="00000400000000000000" pitchFamily="2" charset="-78"/>
            </a:endParaRPr>
          </a:p>
          <a:p>
            <a:pPr>
              <a:lnSpc>
                <a:spcPct val="150000"/>
              </a:lnSpc>
            </a:pPr>
            <a:r>
              <a:rPr lang="fa-IR" sz="2800" b="1">
                <a:solidFill>
                  <a:srgbClr val="FF0000"/>
                </a:solidFill>
                <a:latin typeface="Bell MT" panose="02020503060305020303" pitchFamily="18" charset="0"/>
                <a:cs typeface="B Mitra" panose="00000400000000000000" pitchFamily="2" charset="-78"/>
              </a:rPr>
              <a:t>موافقت مدیریت ارشد را در مورد برنامه های پیشنهادی جلب کنید.</a:t>
            </a:r>
            <a:endParaRPr lang="en-US" sz="2800" b="1">
              <a:solidFill>
                <a:srgbClr val="FF0000"/>
              </a:solidFill>
              <a:latin typeface="Bell MT" panose="02020503060305020303" pitchFamily="18" charset="0"/>
              <a:cs typeface="B Mitra" panose="00000400000000000000" pitchFamily="2" charset="-78"/>
            </a:endParaRPr>
          </a:p>
          <a:p>
            <a:pPr algn="l" rtl="0"/>
            <a:endParaRPr lang="en-US" smtClean="0">
              <a:latin typeface="Bell MT" panose="02020503060305020303" pitchFamily="18" charset="0"/>
              <a:cs typeface="Tahoma" panose="020B0604030504040204" pitchFamily="34" charset="0"/>
            </a:endParaRPr>
          </a:p>
        </p:txBody>
      </p:sp>
      <p:sp>
        <p:nvSpPr>
          <p:cNvPr id="5" name="Rectangle 4"/>
          <p:cNvSpPr/>
          <p:nvPr/>
        </p:nvSpPr>
        <p:spPr>
          <a:xfrm>
            <a:off x="3900893" y="214291"/>
            <a:ext cx="3220753" cy="1015663"/>
          </a:xfrm>
          <a:prstGeom prst="rect">
            <a:avLst/>
          </a:prstGeom>
        </p:spPr>
        <p:txBody>
          <a:bodyPr wrap="none">
            <a:spAutoFit/>
          </a:bodyPr>
          <a:lstStyle/>
          <a:p>
            <a:pPr algn="just">
              <a:lnSpc>
                <a:spcPct val="150000"/>
              </a:lnSpc>
              <a:defRPr/>
            </a:pPr>
            <a:r>
              <a:rPr lang="fa-IR" sz="4000" b="1" dirty="0">
                <a:ln w="10541" cmpd="sng">
                  <a:solidFill>
                    <a:prstClr val="black"/>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ell MT" pitchFamily="18" charset="0"/>
                <a:cs typeface="B Titr" pitchFamily="2" charset="-78"/>
              </a:rPr>
              <a:t>اقدامات اصلاحی</a:t>
            </a:r>
          </a:p>
        </p:txBody>
      </p:sp>
    </p:spTree>
    <p:extLst>
      <p:ext uri="{BB962C8B-B14F-4D97-AF65-F5344CB8AC3E}">
        <p14:creationId xmlns:p14="http://schemas.microsoft.com/office/powerpoint/2010/main" val="6301228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28751"/>
            <a:ext cx="7239000" cy="5027613"/>
          </a:xfrm>
        </p:spPr>
        <p:txBody>
          <a:bodyPr/>
          <a:lstStyle/>
          <a:p>
            <a:pPr algn="just">
              <a:lnSpc>
                <a:spcPct val="150000"/>
              </a:lnSpc>
            </a:pPr>
            <a:r>
              <a:rPr lang="fa-IR" sz="2800" b="1">
                <a:solidFill>
                  <a:srgbClr val="009900"/>
                </a:solidFill>
                <a:latin typeface="Bell MT" panose="02020503060305020303" pitchFamily="18" charset="0"/>
                <a:cs typeface="B Mitra" panose="00000400000000000000" pitchFamily="2" charset="-78"/>
              </a:rPr>
              <a:t>درخصوص حذف، کنترل و یا پذیرش خطا تصمیم بگیرید</a:t>
            </a:r>
            <a:endParaRPr lang="en-US" sz="2800" b="1">
              <a:solidFill>
                <a:srgbClr val="009900"/>
              </a:solidFill>
              <a:latin typeface="Bell MT" panose="02020503060305020303" pitchFamily="18" charset="0"/>
              <a:cs typeface="B Mitra" panose="00000400000000000000" pitchFamily="2" charset="-78"/>
            </a:endParaRPr>
          </a:p>
          <a:p>
            <a:pPr algn="just">
              <a:lnSpc>
                <a:spcPct val="150000"/>
              </a:lnSpc>
            </a:pPr>
            <a:r>
              <a:rPr lang="fa-IR" sz="2800" b="1">
                <a:solidFill>
                  <a:srgbClr val="FF0000"/>
                </a:solidFill>
                <a:latin typeface="Bell MT" panose="02020503060305020303" pitchFamily="18" charset="0"/>
                <a:cs typeface="B Mitra" panose="00000400000000000000" pitchFamily="2" charset="-78"/>
              </a:rPr>
              <a:t>برای هرکدام از خطاها، که قصد حذف یا کنترل ان را دارید، براساس علل انها، برنامه اصلاحی تدوین کنید</a:t>
            </a:r>
            <a:endParaRPr lang="fa-IR" smtClean="0">
              <a:solidFill>
                <a:srgbClr val="0000FF"/>
              </a:solidFill>
            </a:endParaRPr>
          </a:p>
          <a:p>
            <a:pPr>
              <a:lnSpc>
                <a:spcPct val="150000"/>
              </a:lnSpc>
            </a:pPr>
            <a:r>
              <a:rPr lang="fa-IR" sz="2800" b="1">
                <a:solidFill>
                  <a:srgbClr val="009900"/>
                </a:solidFill>
                <a:latin typeface="Bell MT" panose="02020503060305020303" pitchFamily="18" charset="0"/>
                <a:cs typeface="B Mitra" panose="00000400000000000000" pitchFamily="2" charset="-78"/>
              </a:rPr>
              <a:t>برای هر اقدام اصلاحی مسئول پیگیری و انجام مشخص کنید</a:t>
            </a:r>
            <a:endParaRPr lang="en-US" sz="2800" b="1">
              <a:solidFill>
                <a:srgbClr val="009900"/>
              </a:solidFill>
              <a:latin typeface="Bell MT" panose="02020503060305020303" pitchFamily="18" charset="0"/>
              <a:cs typeface="B Mitra" panose="00000400000000000000" pitchFamily="2" charset="-78"/>
            </a:endParaRPr>
          </a:p>
          <a:p>
            <a:pPr>
              <a:lnSpc>
                <a:spcPct val="150000"/>
              </a:lnSpc>
            </a:pPr>
            <a:r>
              <a:rPr lang="fa-IR" sz="2800" b="1">
                <a:solidFill>
                  <a:srgbClr val="FF0000"/>
                </a:solidFill>
                <a:latin typeface="Bell MT" panose="02020503060305020303" pitchFamily="18" charset="0"/>
                <a:cs typeface="B Mitra" panose="00000400000000000000" pitchFamily="2" charset="-78"/>
              </a:rPr>
              <a:t>موافقت مدیریت ارشد را در مورد برنامه های پیشنهادی جلب کنید.</a:t>
            </a:r>
            <a:endParaRPr lang="en-US" sz="2800" b="1">
              <a:solidFill>
                <a:srgbClr val="FF0000"/>
              </a:solidFill>
              <a:latin typeface="Bell MT" panose="02020503060305020303" pitchFamily="18" charset="0"/>
              <a:cs typeface="B Mitra" panose="00000400000000000000" pitchFamily="2" charset="-78"/>
            </a:endParaRPr>
          </a:p>
          <a:p>
            <a:pPr algn="l" rtl="0"/>
            <a:endParaRPr lang="en-US" smtClean="0">
              <a:latin typeface="Bell MT" panose="02020503060305020303" pitchFamily="18" charset="0"/>
              <a:cs typeface="Tahoma" panose="020B0604030504040204" pitchFamily="34" charset="0"/>
            </a:endParaRPr>
          </a:p>
        </p:txBody>
      </p:sp>
      <p:sp>
        <p:nvSpPr>
          <p:cNvPr id="5" name="Rectangle 4"/>
          <p:cNvSpPr/>
          <p:nvPr/>
        </p:nvSpPr>
        <p:spPr>
          <a:xfrm>
            <a:off x="3900893" y="214291"/>
            <a:ext cx="3220753" cy="1015663"/>
          </a:xfrm>
          <a:prstGeom prst="rect">
            <a:avLst/>
          </a:prstGeom>
        </p:spPr>
        <p:txBody>
          <a:bodyPr wrap="none">
            <a:spAutoFit/>
          </a:bodyPr>
          <a:lstStyle/>
          <a:p>
            <a:pPr algn="just">
              <a:lnSpc>
                <a:spcPct val="150000"/>
              </a:lnSpc>
              <a:defRPr/>
            </a:pPr>
            <a:r>
              <a:rPr lang="fa-IR" sz="4000" b="1" dirty="0">
                <a:ln w="10541" cmpd="sng">
                  <a:solidFill>
                    <a:prstClr val="black"/>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ell MT" pitchFamily="18" charset="0"/>
                <a:cs typeface="B Titr" pitchFamily="2" charset="-78"/>
              </a:rPr>
              <a:t>اقدامات اصلاحی</a:t>
            </a:r>
          </a:p>
        </p:txBody>
      </p:sp>
    </p:spTree>
    <p:extLst>
      <p:ext uri="{BB962C8B-B14F-4D97-AF65-F5344CB8AC3E}">
        <p14:creationId xmlns:p14="http://schemas.microsoft.com/office/powerpoint/2010/main" val="229807392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13" y="1357314"/>
            <a:ext cx="7929562" cy="4846637"/>
          </a:xfrm>
        </p:spPr>
        <p:txBody>
          <a:bodyPr/>
          <a:lstStyle/>
          <a:p>
            <a:r>
              <a:rPr lang="fa-IR" sz="3200" b="1">
                <a:solidFill>
                  <a:srgbClr val="009900"/>
                </a:solidFill>
                <a:latin typeface="Bell MT" panose="02020503060305020303" pitchFamily="18" charset="0"/>
                <a:cs typeface="B Mitra" panose="00000400000000000000" pitchFamily="2" charset="-78"/>
              </a:rPr>
              <a:t>یک نفر </a:t>
            </a:r>
            <a:r>
              <a:rPr lang="en-US" sz="3200" b="1">
                <a:solidFill>
                  <a:srgbClr val="009900"/>
                </a:solidFill>
                <a:latin typeface="Bell MT" panose="02020503060305020303" pitchFamily="18" charset="0"/>
                <a:cs typeface="B Mitra" panose="00000400000000000000" pitchFamily="2" charset="-78"/>
              </a:rPr>
              <a:t>FMEA</a:t>
            </a:r>
            <a:r>
              <a:rPr lang="fa-IR" sz="3200" b="1">
                <a:solidFill>
                  <a:srgbClr val="009900"/>
                </a:solidFill>
                <a:latin typeface="Bell MT" panose="02020503060305020303" pitchFamily="18" charset="0"/>
                <a:cs typeface="B Mitra" panose="00000400000000000000" pitchFamily="2" charset="-78"/>
              </a:rPr>
              <a:t> را انجام میدهد!!!!</a:t>
            </a:r>
            <a:endParaRPr lang="en-US" sz="3200" b="1">
              <a:solidFill>
                <a:srgbClr val="009900"/>
              </a:solidFill>
              <a:latin typeface="Bell MT" panose="02020503060305020303" pitchFamily="18" charset="0"/>
              <a:cs typeface="B Mitra" panose="00000400000000000000" pitchFamily="2" charset="-78"/>
            </a:endParaRPr>
          </a:p>
          <a:p>
            <a:pPr algn="just">
              <a:lnSpc>
                <a:spcPct val="150000"/>
              </a:lnSpc>
            </a:pPr>
            <a:r>
              <a:rPr lang="fa-IR" sz="3200" b="1">
                <a:solidFill>
                  <a:srgbClr val="0033CC"/>
                </a:solidFill>
                <a:latin typeface="Bell MT" panose="02020503060305020303" pitchFamily="18" charset="0"/>
                <a:cs typeface="B Mitra" panose="00000400000000000000" pitchFamily="2" charset="-78"/>
              </a:rPr>
              <a:t>متخصص (به عنوان مشاور) یا مشارکت داده نمیشود یا تمام تیم تابع وی می شوند!</a:t>
            </a:r>
            <a:endParaRPr lang="en-US" sz="3200" b="1">
              <a:solidFill>
                <a:srgbClr val="0033CC"/>
              </a:solidFill>
              <a:latin typeface="Bell MT" panose="02020503060305020303" pitchFamily="18" charset="0"/>
              <a:cs typeface="B Mitra" panose="00000400000000000000" pitchFamily="2" charset="-78"/>
            </a:endParaRPr>
          </a:p>
          <a:p>
            <a:pPr>
              <a:lnSpc>
                <a:spcPct val="150000"/>
              </a:lnSpc>
            </a:pPr>
            <a:r>
              <a:rPr lang="fa-IR" sz="3200" b="1">
                <a:solidFill>
                  <a:srgbClr val="00B050"/>
                </a:solidFill>
                <a:latin typeface="Bell MT" panose="02020503060305020303" pitchFamily="18" charset="0"/>
                <a:cs typeface="B Mitra" panose="00000400000000000000" pitchFamily="2" charset="-78"/>
              </a:rPr>
              <a:t>اعضای تیم </a:t>
            </a:r>
            <a:r>
              <a:rPr lang="en-US" sz="3200" b="1">
                <a:solidFill>
                  <a:srgbClr val="00B050"/>
                </a:solidFill>
                <a:latin typeface="Bell MT" panose="02020503060305020303" pitchFamily="18" charset="0"/>
                <a:cs typeface="B Mitra" panose="00000400000000000000" pitchFamily="2" charset="-78"/>
              </a:rPr>
              <a:t>FMEA</a:t>
            </a:r>
            <a:r>
              <a:rPr lang="fa-IR" sz="3200" b="1">
                <a:solidFill>
                  <a:srgbClr val="00B050"/>
                </a:solidFill>
                <a:latin typeface="Bell MT" panose="02020503060305020303" pitchFamily="18" charset="0"/>
                <a:cs typeface="B Mitra" panose="00000400000000000000" pitchFamily="2" charset="-78"/>
              </a:rPr>
              <a:t> به خوبی در مورد آن آموزش ندیده باشند.</a:t>
            </a:r>
          </a:p>
          <a:p>
            <a:pPr algn="just">
              <a:lnSpc>
                <a:spcPct val="150000"/>
              </a:lnSpc>
            </a:pPr>
            <a:r>
              <a:rPr lang="fa-IR" sz="3200" b="1">
                <a:solidFill>
                  <a:srgbClr val="0033CC"/>
                </a:solidFill>
                <a:latin typeface="Bell MT" panose="02020503060305020303" pitchFamily="18" charset="0"/>
                <a:cs typeface="B Mitra" panose="00000400000000000000" pitchFamily="2" charset="-78"/>
              </a:rPr>
              <a:t>برای تمام حالات خطا یک تاثیر مشترک نوشته می شود ( مثلا نارضایتی مشتریان)</a:t>
            </a:r>
          </a:p>
        </p:txBody>
      </p:sp>
      <p:sp>
        <p:nvSpPr>
          <p:cNvPr id="4" name="Rectangle 3"/>
          <p:cNvSpPr/>
          <p:nvPr/>
        </p:nvSpPr>
        <p:spPr>
          <a:xfrm>
            <a:off x="1952596" y="357167"/>
            <a:ext cx="7358114" cy="646331"/>
          </a:xfrm>
          <a:prstGeom prst="rect">
            <a:avLst/>
          </a:prstGeom>
        </p:spPr>
        <p:txBody>
          <a:bodyPr>
            <a:spAutoFit/>
          </a:bodyPr>
          <a:lstStyle/>
          <a:p>
            <a:pPr algn="ctr" rtl="1">
              <a:defRPr/>
            </a:pPr>
            <a:r>
              <a:rPr lang="fa-IR" sz="3600" b="1" cap="all" dirty="0">
                <a:ln w="9000" cmpd="sng">
                  <a:solidFill>
                    <a:srgbClr val="F9B639">
                      <a:shade val="50000"/>
                      <a:satMod val="120000"/>
                    </a:srgbClr>
                  </a:solidFill>
                  <a:prstDash val="solid"/>
                </a:ln>
                <a:gradFill>
                  <a:gsLst>
                    <a:gs pos="0">
                      <a:srgbClr val="F9B639">
                        <a:shade val="20000"/>
                        <a:satMod val="245000"/>
                      </a:srgbClr>
                    </a:gs>
                    <a:gs pos="43000">
                      <a:srgbClr val="F9B639">
                        <a:satMod val="255000"/>
                      </a:srgbClr>
                    </a:gs>
                    <a:gs pos="48000">
                      <a:srgbClr val="F9B639">
                        <a:shade val="85000"/>
                        <a:satMod val="255000"/>
                      </a:srgbClr>
                    </a:gs>
                    <a:gs pos="100000">
                      <a:srgbClr val="F9B639">
                        <a:shade val="20000"/>
                        <a:satMod val="245000"/>
                      </a:srgbClr>
                    </a:gs>
                  </a:gsLst>
                  <a:lin ang="5400000"/>
                </a:gradFill>
                <a:effectLst>
                  <a:reflection blurRad="12700" stA="28000" endPos="45000" dist="1000" dir="5400000" sy="-100000" algn="bl" rotWithShape="0"/>
                </a:effectLst>
                <a:latin typeface="Arial" panose="020B0604020202020204" pitchFamily="34" charset="0"/>
                <a:cs typeface="B Titr" pitchFamily="2" charset="-78"/>
              </a:rPr>
              <a:t>برخی اشتباهات در استفاده از </a:t>
            </a:r>
            <a:r>
              <a:rPr lang="en-US" sz="3200" b="1" cap="all" dirty="0">
                <a:ln w="9000" cmpd="sng">
                  <a:solidFill>
                    <a:srgbClr val="F9B639">
                      <a:shade val="50000"/>
                      <a:satMod val="120000"/>
                    </a:srgb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rPr>
              <a:t>FMEA</a:t>
            </a:r>
            <a:endParaRPr lang="fa-IR" sz="2800" b="1" cap="all" dirty="0">
              <a:ln w="9000" cmpd="sng">
                <a:solidFill>
                  <a:srgbClr val="F9B639">
                    <a:shade val="50000"/>
                    <a:satMod val="120000"/>
                  </a:srgbClr>
                </a:solidFill>
                <a:prstDash val="solid"/>
              </a:ln>
              <a:gradFill>
                <a:gsLst>
                  <a:gs pos="0">
                    <a:srgbClr val="F9B639">
                      <a:shade val="20000"/>
                      <a:satMod val="245000"/>
                    </a:srgbClr>
                  </a:gs>
                  <a:gs pos="43000">
                    <a:srgbClr val="F9B639">
                      <a:satMod val="255000"/>
                    </a:srgbClr>
                  </a:gs>
                  <a:gs pos="48000">
                    <a:srgbClr val="F9B639">
                      <a:shade val="85000"/>
                      <a:satMod val="255000"/>
                    </a:srgbClr>
                  </a:gs>
                  <a:gs pos="100000">
                    <a:srgbClr val="F9B639">
                      <a:shade val="20000"/>
                      <a:satMod val="245000"/>
                    </a:srgb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855947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9750" y="1428751"/>
            <a:ext cx="7786688" cy="5027613"/>
          </a:xfrm>
        </p:spPr>
        <p:txBody>
          <a:bodyPr/>
          <a:lstStyle/>
          <a:p>
            <a:pPr>
              <a:lnSpc>
                <a:spcPct val="150000"/>
              </a:lnSpc>
            </a:pPr>
            <a:r>
              <a:rPr lang="fa-IR" sz="3200" b="1">
                <a:solidFill>
                  <a:srgbClr val="0033CC"/>
                </a:solidFill>
                <a:latin typeface="Bell MT" panose="02020503060305020303" pitchFamily="18" charset="0"/>
                <a:cs typeface="B Mitra" panose="00000400000000000000" pitchFamily="2" charset="-78"/>
              </a:rPr>
              <a:t>قطع فعالیتهای تیم پس از محاسبه عدد </a:t>
            </a:r>
            <a:r>
              <a:rPr lang="en-US" sz="3200" b="1">
                <a:solidFill>
                  <a:srgbClr val="0033CC"/>
                </a:solidFill>
                <a:latin typeface="Bell MT" panose="02020503060305020303" pitchFamily="18" charset="0"/>
                <a:cs typeface="B Mitra" panose="00000400000000000000" pitchFamily="2" charset="-78"/>
              </a:rPr>
              <a:t>RPN</a:t>
            </a:r>
            <a:r>
              <a:rPr lang="fa-IR" sz="3200" b="1">
                <a:solidFill>
                  <a:srgbClr val="0033CC"/>
                </a:solidFill>
                <a:latin typeface="Bell MT" panose="02020503060305020303" pitchFamily="18" charset="0"/>
                <a:cs typeface="B Mitra" panose="00000400000000000000" pitchFamily="2" charset="-78"/>
              </a:rPr>
              <a:t> خطاها</a:t>
            </a:r>
            <a:endParaRPr lang="en-US" sz="3200" b="1">
              <a:solidFill>
                <a:srgbClr val="0033CC"/>
              </a:solidFill>
              <a:latin typeface="Bell MT" panose="02020503060305020303" pitchFamily="18" charset="0"/>
              <a:cs typeface="B Mitra" panose="00000400000000000000" pitchFamily="2" charset="-78"/>
            </a:endParaRPr>
          </a:p>
          <a:p>
            <a:pPr>
              <a:lnSpc>
                <a:spcPct val="150000"/>
              </a:lnSpc>
            </a:pPr>
            <a:r>
              <a:rPr lang="fa-IR" sz="3200" b="1">
                <a:solidFill>
                  <a:srgbClr val="FF0000"/>
                </a:solidFill>
                <a:latin typeface="Bell MT" panose="02020503060305020303" pitchFamily="18" charset="0"/>
                <a:cs typeface="B Mitra" panose="00000400000000000000" pitchFamily="2" charset="-78"/>
              </a:rPr>
              <a:t>عدم محاسبه دوباره عدد </a:t>
            </a:r>
            <a:r>
              <a:rPr lang="en-US" sz="3200" b="1">
                <a:solidFill>
                  <a:srgbClr val="FF0000"/>
                </a:solidFill>
                <a:latin typeface="Bell MT" panose="02020503060305020303" pitchFamily="18" charset="0"/>
                <a:cs typeface="B Mitra" panose="00000400000000000000" pitchFamily="2" charset="-78"/>
              </a:rPr>
              <a:t>RPN</a:t>
            </a:r>
            <a:r>
              <a:rPr lang="fa-IR" sz="3200" b="1">
                <a:solidFill>
                  <a:srgbClr val="FF0000"/>
                </a:solidFill>
                <a:latin typeface="Bell MT" panose="02020503060305020303" pitchFamily="18" charset="0"/>
                <a:cs typeface="B Mitra" panose="00000400000000000000" pitchFamily="2" charset="-78"/>
              </a:rPr>
              <a:t>پس از انجام مداخلات برنامه ریزی شده</a:t>
            </a:r>
            <a:endParaRPr lang="en-US" sz="3200" b="1">
              <a:latin typeface="Bell MT" panose="02020503060305020303" pitchFamily="18" charset="0"/>
              <a:cs typeface="B Mitra" panose="00000400000000000000" pitchFamily="2" charset="-78"/>
            </a:endParaRPr>
          </a:p>
        </p:txBody>
      </p:sp>
      <p:sp>
        <p:nvSpPr>
          <p:cNvPr id="4" name="Rectangle 3"/>
          <p:cNvSpPr/>
          <p:nvPr/>
        </p:nvSpPr>
        <p:spPr>
          <a:xfrm>
            <a:off x="2881290" y="357167"/>
            <a:ext cx="4572000" cy="769441"/>
          </a:xfrm>
          <a:prstGeom prst="rect">
            <a:avLst/>
          </a:prstGeom>
        </p:spPr>
        <p:txBody>
          <a:bodyPr>
            <a:spAutoFit/>
          </a:bodyPr>
          <a:lstStyle/>
          <a:p>
            <a:pPr algn="ctr" rtl="1">
              <a:defRPr/>
            </a:pPr>
            <a:r>
              <a:rPr lang="en-US" sz="4400" b="1" dirty="0">
                <a:ln w="24500" cmpd="dbl">
                  <a:solidFill>
                    <a:srgbClr val="AC66BB">
                      <a:shade val="85000"/>
                      <a:satMod val="155000"/>
                    </a:srgbClr>
                  </a:solidFill>
                  <a:prstDash val="solid"/>
                  <a:miter lim="800000"/>
                </a:ln>
                <a:solidFill>
                  <a:prstClr val="white"/>
                </a:solidFill>
                <a:effectLst>
                  <a:outerShdw blurRad="38100" dist="38100" dir="7020000" algn="tl">
                    <a:srgbClr val="000000">
                      <a:alpha val="35000"/>
                    </a:srgbClr>
                  </a:outerShdw>
                </a:effectLst>
                <a:latin typeface="Arial" panose="020B0604020202020204" pitchFamily="34" charset="0"/>
                <a:cs typeface="Arial" panose="020B0604020202020204" pitchFamily="34" charset="0"/>
              </a:rPr>
              <a:t>Continue…</a:t>
            </a:r>
            <a:endParaRPr lang="fa-IR" sz="4400" b="1" dirty="0">
              <a:ln w="24500" cmpd="dbl">
                <a:solidFill>
                  <a:srgbClr val="AC66BB">
                    <a:shade val="85000"/>
                    <a:satMod val="155000"/>
                  </a:srgbClr>
                </a:solidFill>
                <a:prstDash val="solid"/>
                <a:miter lim="800000"/>
              </a:ln>
              <a:solidFill>
                <a:prstClr val="white"/>
              </a:solidFill>
              <a:effectLst>
                <a:outerShdw blurRad="38100" dist="38100" dir="7020000" algn="tl">
                  <a:srgbClr val="000000">
                    <a:alpha val="3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7416362"/>
      </p:ext>
    </p:extLst>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472" y="0"/>
            <a:ext cx="8229600" cy="1143000"/>
          </a:xfrm>
        </p:spPr>
        <p:txBody>
          <a:bodyPr/>
          <a:lstStyle/>
          <a:p>
            <a:pPr algn="r" rtl="1"/>
            <a:r>
              <a:rPr lang="fa-IR" dirty="0" smtClean="0">
                <a:solidFill>
                  <a:srgbClr val="FF0000"/>
                </a:solidFill>
                <a:cs typeface="B Titr" pitchFamily="2" charset="-78"/>
              </a:rPr>
              <a:t>مثال برای برخی خطاها :</a:t>
            </a:r>
            <a:endParaRPr lang="fa-IR" dirty="0">
              <a:solidFill>
                <a:srgbClr val="FF0000"/>
              </a:solidFill>
              <a:cs typeface="B Titr" pitchFamily="2" charset="-78"/>
            </a:endParaRPr>
          </a:p>
        </p:txBody>
      </p:sp>
      <p:sp>
        <p:nvSpPr>
          <p:cNvPr id="3" name="Content Placeholder 2"/>
          <p:cNvSpPr>
            <a:spLocks noGrp="1"/>
          </p:cNvSpPr>
          <p:nvPr>
            <p:ph idx="1"/>
          </p:nvPr>
        </p:nvSpPr>
        <p:spPr>
          <a:xfrm>
            <a:off x="1881158" y="1214422"/>
            <a:ext cx="8229600" cy="5143536"/>
          </a:xfrm>
        </p:spPr>
        <p:txBody>
          <a:bodyPr>
            <a:noAutofit/>
          </a:bodyPr>
          <a:lstStyle/>
          <a:p>
            <a:pPr algn="r" rtl="1">
              <a:buNone/>
            </a:pPr>
            <a:r>
              <a:rPr lang="fa-IR" sz="4000" dirty="0">
                <a:solidFill>
                  <a:srgbClr val="FF0000"/>
                </a:solidFill>
                <a:cs typeface="B Titr" pitchFamily="2" charset="-78"/>
              </a:rPr>
              <a:t>جراحی</a:t>
            </a:r>
            <a:r>
              <a:rPr lang="en-US" sz="4000" dirty="0">
                <a:solidFill>
                  <a:srgbClr val="FF0000"/>
                </a:solidFill>
                <a:cs typeface="B Titr" pitchFamily="2" charset="-78"/>
              </a:rPr>
              <a:t>:</a:t>
            </a:r>
            <a:r>
              <a:rPr lang="fa-IR" sz="4000" dirty="0">
                <a:solidFill>
                  <a:srgbClr val="FF0000"/>
                </a:solidFill>
                <a:cs typeface="B Titr" pitchFamily="2" charset="-78"/>
              </a:rPr>
              <a:t> </a:t>
            </a:r>
          </a:p>
          <a:p>
            <a:pPr algn="r" rtl="1">
              <a:buNone/>
            </a:pPr>
            <a:endParaRPr lang="en-US" sz="4000" dirty="0">
              <a:solidFill>
                <a:srgbClr val="FF0000"/>
              </a:solidFill>
              <a:cs typeface="B Titr" pitchFamily="2" charset="-78"/>
            </a:endParaRPr>
          </a:p>
          <a:p>
            <a:pPr algn="r" rtl="1"/>
            <a:r>
              <a:rPr lang="en-US" sz="2800" dirty="0"/>
              <a:t> </a:t>
            </a:r>
            <a:r>
              <a:rPr lang="fa-IR" sz="2800" b="1" dirty="0">
                <a:cs typeface="B Koodak" pitchFamily="2" charset="-78"/>
              </a:rPr>
              <a:t>جراحی روی عضو اشتباه </a:t>
            </a:r>
            <a:endParaRPr lang="en-US" sz="2800" dirty="0">
              <a:cs typeface="B Koodak" pitchFamily="2" charset="-78"/>
            </a:endParaRPr>
          </a:p>
          <a:p>
            <a:pPr algn="r" rtl="1"/>
            <a:r>
              <a:rPr lang="fa-IR" sz="2800" b="1" dirty="0">
                <a:cs typeface="B Koodak" pitchFamily="2" charset="-78"/>
              </a:rPr>
              <a:t>جراحی روی بیمار اشتباه</a:t>
            </a:r>
            <a:endParaRPr lang="en-US" sz="2800" dirty="0">
              <a:cs typeface="B Koodak" pitchFamily="2" charset="-78"/>
            </a:endParaRPr>
          </a:p>
          <a:p>
            <a:pPr algn="r" rtl="1"/>
            <a:r>
              <a:rPr lang="fa-IR" sz="2800" b="1" dirty="0">
                <a:cs typeface="B Koodak" pitchFamily="2" charset="-78"/>
              </a:rPr>
              <a:t> جراحی اشتباه روی بیمار </a:t>
            </a:r>
            <a:endParaRPr lang="en-US" sz="2800" dirty="0">
              <a:cs typeface="B Koodak" pitchFamily="2" charset="-78"/>
            </a:endParaRPr>
          </a:p>
          <a:p>
            <a:pPr algn="r" rtl="1"/>
            <a:r>
              <a:rPr lang="fa-IR" sz="2800" b="1" dirty="0">
                <a:cs typeface="B Koodak" pitchFamily="2" charset="-78"/>
              </a:rPr>
              <a:t>باقی گذاشتن جسم خارجی در بدن پس از جراحی </a:t>
            </a:r>
            <a:endParaRPr lang="en-US" sz="2800" dirty="0">
              <a:cs typeface="B Koodak" pitchFamily="2" charset="-78"/>
            </a:endParaRPr>
          </a:p>
          <a:p>
            <a:pPr algn="r" rtl="1"/>
            <a:r>
              <a:rPr lang="fa-IR" sz="2800" b="1" dirty="0">
                <a:cs typeface="B Koodak" pitchFamily="2" charset="-78"/>
              </a:rPr>
              <a:t>مرگ های غیر منتظره پس از جراحی</a:t>
            </a:r>
            <a:endParaRPr lang="en-US" sz="2800" dirty="0">
              <a:cs typeface="B Koodak" pitchFamily="2" charset="-78"/>
            </a:endParaRPr>
          </a:p>
          <a:p>
            <a:pPr algn="r" rtl="1"/>
            <a:r>
              <a:rPr lang="ar-SA" sz="2800" b="1" dirty="0">
                <a:cs typeface="B Koodak" pitchFamily="2" charset="-78"/>
              </a:rPr>
              <a:t> </a:t>
            </a:r>
            <a:endParaRPr lang="en-US" sz="2800" dirty="0">
              <a:cs typeface="B Koodak" pitchFamily="2" charset="-78"/>
            </a:endParaRPr>
          </a:p>
        </p:txBody>
      </p:sp>
      <p:pic>
        <p:nvPicPr>
          <p:cNvPr id="16386" name="Picture 2" descr="http://sm.stanford.edu/archive/stanmed/2010summer/images_for_this_issue/article7.jpg"/>
          <p:cNvPicPr>
            <a:picLocks noChangeAspect="1" noChangeArrowheads="1"/>
          </p:cNvPicPr>
          <p:nvPr/>
        </p:nvPicPr>
        <p:blipFill>
          <a:blip r:embed="rId2" cstate="print"/>
          <a:srcRect/>
          <a:stretch>
            <a:fillRect/>
          </a:stretch>
        </p:blipFill>
        <p:spPr bwMode="auto">
          <a:xfrm>
            <a:off x="1524000" y="1571612"/>
            <a:ext cx="2724150" cy="2500330"/>
          </a:xfrm>
          <a:prstGeom prst="rect">
            <a:avLst/>
          </a:prstGeom>
          <a:noFill/>
        </p:spPr>
      </p:pic>
    </p:spTree>
    <p:extLst>
      <p:ext uri="{BB962C8B-B14F-4D97-AF65-F5344CB8AC3E}">
        <p14:creationId xmlns:p14="http://schemas.microsoft.com/office/powerpoint/2010/main" val="3706760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مدیریت خطر</a:t>
            </a:r>
            <a:endParaRPr lang="en-US" dirty="0"/>
          </a:p>
        </p:txBody>
      </p:sp>
      <p:sp>
        <p:nvSpPr>
          <p:cNvPr id="3" name="Content Placeholder 2"/>
          <p:cNvSpPr>
            <a:spLocks noGrp="1"/>
          </p:cNvSpPr>
          <p:nvPr>
            <p:ph idx="1"/>
          </p:nvPr>
        </p:nvSpPr>
        <p:spPr/>
        <p:txBody>
          <a:bodyPr/>
          <a:lstStyle/>
          <a:p>
            <a:pPr algn="r"/>
            <a:r>
              <a:rPr lang="fa-IR" dirty="0"/>
              <a:t>مفهوم مدیریت خطر موضوع نوینی است که در آن به خطرات ناشی از نظام سلامت بر روی بیماران می پردازد. در واقع یکی </a:t>
            </a:r>
            <a:r>
              <a:rPr lang="fa-IR" dirty="0" smtClean="0"/>
              <a:t>ازعواملی </a:t>
            </a:r>
            <a:r>
              <a:rPr lang="fa-IR" dirty="0"/>
              <a:t>که بیماران و جامعه را مورد خطر قرار می دهد خود نظام سلامت است.</a:t>
            </a:r>
            <a:endParaRPr lang="en-US" dirty="0"/>
          </a:p>
        </p:txBody>
      </p:sp>
    </p:spTree>
    <p:extLst>
      <p:ext uri="{BB962C8B-B14F-4D97-AF65-F5344CB8AC3E}">
        <p14:creationId xmlns:p14="http://schemas.microsoft.com/office/powerpoint/2010/main" val="22096542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28605"/>
            <a:ext cx="8229600" cy="5697559"/>
          </a:xfrm>
        </p:spPr>
        <p:txBody>
          <a:bodyPr>
            <a:normAutofit/>
          </a:bodyPr>
          <a:lstStyle/>
          <a:p>
            <a:pPr algn="r" rtl="1">
              <a:buNone/>
            </a:pPr>
            <a:r>
              <a:rPr lang="fa-IR" dirty="0" smtClean="0">
                <a:solidFill>
                  <a:srgbClr val="FF0000"/>
                </a:solidFill>
                <a:cs typeface="B Titr" pitchFamily="2" charset="-78"/>
              </a:rPr>
              <a:t>وسایل و تجهیزات: </a:t>
            </a:r>
            <a:endParaRPr lang="en-US" dirty="0" smtClean="0">
              <a:solidFill>
                <a:srgbClr val="FF0000"/>
              </a:solidFill>
              <a:cs typeface="B Titr" pitchFamily="2" charset="-78"/>
            </a:endParaRPr>
          </a:p>
          <a:p>
            <a:pPr algn="just" rtl="1">
              <a:lnSpc>
                <a:spcPct val="150000"/>
              </a:lnSpc>
            </a:pPr>
            <a:r>
              <a:rPr lang="fa-IR" sz="2800" b="1" dirty="0">
                <a:cs typeface="B Koodak" pitchFamily="2" charset="-78"/>
              </a:rPr>
              <a:t>مرگ یا ناتوانی جدی ناشی از داروها یا تجهیزات آلوده و یا مواد بیولوژیک</a:t>
            </a:r>
            <a:endParaRPr lang="en-US" sz="2800" dirty="0">
              <a:cs typeface="B Koodak" pitchFamily="2" charset="-78"/>
            </a:endParaRPr>
          </a:p>
          <a:p>
            <a:pPr algn="just" rtl="1">
              <a:lnSpc>
                <a:spcPct val="150000"/>
              </a:lnSpc>
            </a:pPr>
            <a:r>
              <a:rPr lang="fa-IR" sz="2800" b="1" dirty="0">
                <a:cs typeface="B Koodak" pitchFamily="2" charset="-78"/>
              </a:rPr>
              <a:t> مرگ یا ناتوانی جدی ناشی از استفاده و عملکرد یک دستگاه (کاتتر، درن، لوله ها، پمپ انفوزیون و ونتیلاتور) </a:t>
            </a:r>
            <a:endParaRPr lang="en-US" sz="2800" dirty="0">
              <a:cs typeface="B Koodak" pitchFamily="2" charset="-78"/>
            </a:endParaRPr>
          </a:p>
          <a:p>
            <a:pPr algn="just" rtl="1">
              <a:lnSpc>
                <a:spcPct val="150000"/>
              </a:lnSpc>
            </a:pPr>
            <a:r>
              <a:rPr lang="fa-IR" sz="2800" b="1" dirty="0">
                <a:cs typeface="B Koodak" pitchFamily="2" charset="-78"/>
              </a:rPr>
              <a:t>مرگ یا ناتوانی جدی ناشی از آمبولی هوا به علت وسایل</a:t>
            </a:r>
            <a:endParaRPr lang="en-US" sz="2800" dirty="0">
              <a:cs typeface="B Koodak" pitchFamily="2" charset="-78"/>
            </a:endParaRPr>
          </a:p>
          <a:p>
            <a:endParaRPr lang="fa-IR" dirty="0"/>
          </a:p>
        </p:txBody>
      </p:sp>
      <p:sp>
        <p:nvSpPr>
          <p:cNvPr id="15362" name="AutoShape 2" descr="https://encrypted-tbn1.gstatic.com/images?q=tbn:ANd9GcSQyYvngCPOPEBvTxceBaTMOC8C3_Wasyx2_49t_1KjAZe1wO2U"/>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4" name="Picture 4" descr="https://encrypted-tbn1.gstatic.com/images?q=tbn:ANd9GcSQyYvngCPOPEBvTxceBaTMOC8C3_Wasyx2_49t_1KjAZe1wO2U"/>
          <p:cNvPicPr>
            <a:picLocks noChangeAspect="1" noChangeArrowheads="1"/>
          </p:cNvPicPr>
          <p:nvPr/>
        </p:nvPicPr>
        <p:blipFill>
          <a:blip r:embed="rId2" cstate="print"/>
          <a:srcRect/>
          <a:stretch>
            <a:fillRect/>
          </a:stretch>
        </p:blipFill>
        <p:spPr bwMode="auto">
          <a:xfrm>
            <a:off x="1738282" y="4381500"/>
            <a:ext cx="1714512" cy="2476501"/>
          </a:xfrm>
          <a:prstGeom prst="rect">
            <a:avLst/>
          </a:prstGeom>
          <a:noFill/>
        </p:spPr>
      </p:pic>
    </p:spTree>
    <p:extLst>
      <p:ext uri="{BB962C8B-B14F-4D97-AF65-F5344CB8AC3E}">
        <p14:creationId xmlns:p14="http://schemas.microsoft.com/office/powerpoint/2010/main" val="20483838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28605"/>
            <a:ext cx="8229600" cy="5697559"/>
          </a:xfrm>
        </p:spPr>
        <p:txBody>
          <a:bodyPr>
            <a:normAutofit lnSpcReduction="10000"/>
          </a:bodyPr>
          <a:lstStyle/>
          <a:p>
            <a:pPr algn="r" rtl="1">
              <a:buNone/>
            </a:pPr>
            <a:r>
              <a:rPr lang="fa-IR" sz="4100" dirty="0">
                <a:solidFill>
                  <a:srgbClr val="FF0000"/>
                </a:solidFill>
                <a:cs typeface="B Titr" pitchFamily="2" charset="-78"/>
              </a:rPr>
              <a:t>ارائه خدمات و مراقبت ها</a:t>
            </a:r>
          </a:p>
          <a:p>
            <a:pPr algn="r" rtl="1">
              <a:buNone/>
            </a:pPr>
            <a:endParaRPr lang="en-US" sz="4100" dirty="0">
              <a:solidFill>
                <a:srgbClr val="FF0000"/>
              </a:solidFill>
              <a:cs typeface="B Titr" pitchFamily="2" charset="-78"/>
            </a:endParaRPr>
          </a:p>
          <a:p>
            <a:pPr algn="r" rtl="1"/>
            <a:r>
              <a:rPr lang="fa-IR" b="1" dirty="0" smtClean="0">
                <a:cs typeface="B Koodak" pitchFamily="2" charset="-78"/>
              </a:rPr>
              <a:t>تحویل نوزاد یا کودک به فرد اشتباه</a:t>
            </a:r>
            <a:endParaRPr lang="en-US" dirty="0" smtClean="0">
              <a:cs typeface="B Koodak" pitchFamily="2" charset="-78"/>
            </a:endParaRPr>
          </a:p>
          <a:p>
            <a:pPr algn="r" rtl="1"/>
            <a:r>
              <a:rPr lang="fa-IR" b="1" dirty="0" smtClean="0">
                <a:cs typeface="B Koodak" pitchFamily="2" charset="-78"/>
              </a:rPr>
              <a:t>مرگ یا ناتوانی جدی ناشی از فرار بیمار</a:t>
            </a:r>
            <a:endParaRPr lang="en-US" dirty="0" smtClean="0">
              <a:cs typeface="B Koodak" pitchFamily="2" charset="-78"/>
            </a:endParaRPr>
          </a:p>
          <a:p>
            <a:pPr algn="r" rtl="1"/>
            <a:r>
              <a:rPr lang="fa-IR" b="1" dirty="0" smtClean="0">
                <a:cs typeface="B Koodak" pitchFamily="2" charset="-78"/>
              </a:rPr>
              <a:t>خودکشی یا تلاش برای خودکشی در زمان بستری</a:t>
            </a:r>
            <a:endParaRPr lang="en-US" dirty="0" smtClean="0">
              <a:cs typeface="B Koodak" pitchFamily="2" charset="-78"/>
            </a:endParaRPr>
          </a:p>
          <a:p>
            <a:pPr algn="r" rtl="1"/>
            <a:r>
              <a:rPr lang="fa-IR" b="1" dirty="0" smtClean="0">
                <a:cs typeface="B Koodak" pitchFamily="2" charset="-78"/>
              </a:rPr>
              <a:t>مرگ یا ناتوانی جدی ناشی از خطاهای داروئی (داروی اشتباه، دز اشتباه، بیمار اشتباه، زمان ارائه دارو اشتباه، آماده سازی اشتباه دارو) </a:t>
            </a:r>
            <a:endParaRPr lang="en-US" dirty="0" smtClean="0">
              <a:cs typeface="B Koodak" pitchFamily="2" charset="-78"/>
            </a:endParaRPr>
          </a:p>
          <a:p>
            <a:pPr algn="r" rtl="1"/>
            <a:r>
              <a:rPr lang="fa-IR" b="1" dirty="0" smtClean="0">
                <a:cs typeface="B Koodak" pitchFamily="2" charset="-78"/>
              </a:rPr>
              <a:t>مرگ یا ناتوانی جدی ناشی از واکنش خونی در اثر تزریق خون و بررسی ناقص </a:t>
            </a:r>
            <a:r>
              <a:rPr lang="en-US" b="1" dirty="0" smtClean="0">
                <a:cs typeface="B Koodak" pitchFamily="2" charset="-78"/>
              </a:rPr>
              <a:t>ABO)</a:t>
            </a:r>
            <a:r>
              <a:rPr lang="fa-IR" b="1" dirty="0" smtClean="0">
                <a:cs typeface="B Koodak" pitchFamily="2" charset="-78"/>
              </a:rPr>
              <a:t>) و ناسازگاری خون</a:t>
            </a:r>
            <a:endParaRPr lang="en-US" dirty="0" smtClean="0">
              <a:cs typeface="B Koodak" pitchFamily="2" charset="-78"/>
            </a:endParaRPr>
          </a:p>
        </p:txBody>
      </p:sp>
      <p:pic>
        <p:nvPicPr>
          <p:cNvPr id="14337" name="Picture 1" descr="C:\Users\hakemit1\Pictures\خطا\imagesCA6GESDC.jpg"/>
          <p:cNvPicPr>
            <a:picLocks noChangeAspect="1" noChangeArrowheads="1"/>
          </p:cNvPicPr>
          <p:nvPr/>
        </p:nvPicPr>
        <p:blipFill>
          <a:blip r:embed="rId2" cstate="print"/>
          <a:srcRect/>
          <a:stretch>
            <a:fillRect/>
          </a:stretch>
        </p:blipFill>
        <p:spPr bwMode="auto">
          <a:xfrm>
            <a:off x="2524101" y="785795"/>
            <a:ext cx="1209675" cy="847725"/>
          </a:xfrm>
          <a:prstGeom prst="rect">
            <a:avLst/>
          </a:prstGeom>
          <a:noFill/>
        </p:spPr>
      </p:pic>
      <p:pic>
        <p:nvPicPr>
          <p:cNvPr id="14338" name="Picture 2" descr="C:\Users\hakemit1\Pictures\خطا\imagesCASPOUVU.jpg"/>
          <p:cNvPicPr>
            <a:picLocks noChangeAspect="1" noChangeArrowheads="1"/>
          </p:cNvPicPr>
          <p:nvPr/>
        </p:nvPicPr>
        <p:blipFill>
          <a:blip r:embed="rId3" cstate="print"/>
          <a:srcRect/>
          <a:stretch>
            <a:fillRect/>
          </a:stretch>
        </p:blipFill>
        <p:spPr bwMode="auto">
          <a:xfrm>
            <a:off x="2309786" y="1643050"/>
            <a:ext cx="1219200" cy="838200"/>
          </a:xfrm>
          <a:prstGeom prst="rect">
            <a:avLst/>
          </a:prstGeom>
          <a:noFill/>
        </p:spPr>
      </p:pic>
    </p:spTree>
    <p:extLst>
      <p:ext uri="{BB962C8B-B14F-4D97-AF65-F5344CB8AC3E}">
        <p14:creationId xmlns:p14="http://schemas.microsoft.com/office/powerpoint/2010/main" val="10117292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4100" dirty="0">
                <a:solidFill>
                  <a:srgbClr val="FF0000"/>
                </a:solidFill>
                <a:latin typeface="+mn-lt"/>
                <a:ea typeface="+mn-ea"/>
                <a:cs typeface="B Titr" pitchFamily="2" charset="-78"/>
              </a:rPr>
              <a:t>ادامه</a:t>
            </a:r>
            <a:endParaRPr lang="en-US" sz="4100" dirty="0">
              <a:solidFill>
                <a:srgbClr val="FF0000"/>
              </a:solidFill>
              <a:latin typeface="+mn-lt"/>
              <a:ea typeface="+mn-ea"/>
              <a:cs typeface="B Titr" pitchFamily="2" charset="-78"/>
            </a:endParaRPr>
          </a:p>
        </p:txBody>
      </p:sp>
      <p:sp>
        <p:nvSpPr>
          <p:cNvPr id="3" name="Content Placeholder 2"/>
          <p:cNvSpPr>
            <a:spLocks noGrp="1"/>
          </p:cNvSpPr>
          <p:nvPr>
            <p:ph idx="1"/>
          </p:nvPr>
        </p:nvSpPr>
        <p:spPr/>
        <p:txBody>
          <a:bodyPr>
            <a:normAutofit fontScale="85000" lnSpcReduction="10000"/>
          </a:bodyPr>
          <a:lstStyle/>
          <a:p>
            <a:pPr algn="justLow" rtl="1">
              <a:lnSpc>
                <a:spcPct val="150000"/>
              </a:lnSpc>
            </a:pPr>
            <a:r>
              <a:rPr lang="fa-IR" b="1" dirty="0" smtClean="0">
                <a:cs typeface="B Koodak" pitchFamily="2" charset="-78"/>
              </a:rPr>
              <a:t>مرگ یا ناتوانی جدی ناشی از بارداری و زایمان طبق دستورالعمل های وزارتخانه</a:t>
            </a:r>
            <a:endParaRPr lang="en-US" dirty="0" smtClean="0">
              <a:cs typeface="B Koodak" pitchFamily="2" charset="-78"/>
            </a:endParaRPr>
          </a:p>
          <a:p>
            <a:pPr algn="justLow" rtl="1">
              <a:lnSpc>
                <a:spcPct val="150000"/>
              </a:lnSpc>
            </a:pPr>
            <a:r>
              <a:rPr lang="fa-IR" b="1" dirty="0" smtClean="0">
                <a:cs typeface="B Koodak" pitchFamily="2" charset="-78"/>
              </a:rPr>
              <a:t>مرگ یا ناتوانی جدی ناشی از هیپوگلایسمی که در زمان مراقبت در بیمارستان اتفاق بیافتد</a:t>
            </a:r>
            <a:endParaRPr lang="en-US" dirty="0" smtClean="0">
              <a:cs typeface="B Koodak" pitchFamily="2" charset="-78"/>
            </a:endParaRPr>
          </a:p>
          <a:p>
            <a:pPr algn="justLow" rtl="1">
              <a:lnSpc>
                <a:spcPct val="150000"/>
              </a:lnSpc>
            </a:pPr>
            <a:r>
              <a:rPr lang="fa-IR" b="1" dirty="0" smtClean="0">
                <a:cs typeface="B Koodak" pitchFamily="2" charset="-78"/>
              </a:rPr>
              <a:t>مرگ یا ناتوانی جدی ناشی از کرن ایکتروس در نوزدان</a:t>
            </a:r>
            <a:endParaRPr lang="en-US" dirty="0" smtClean="0">
              <a:cs typeface="B Koodak" pitchFamily="2" charset="-78"/>
            </a:endParaRPr>
          </a:p>
          <a:p>
            <a:pPr algn="justLow" rtl="1">
              <a:lnSpc>
                <a:spcPct val="150000"/>
              </a:lnSpc>
            </a:pPr>
            <a:r>
              <a:rPr lang="fa-IR" b="1" dirty="0" smtClean="0">
                <a:cs typeface="B Koodak" pitchFamily="2" charset="-78"/>
              </a:rPr>
              <a:t> زخم فشاری که در طی بستری ایجاد یا پیشرفت نماید </a:t>
            </a:r>
            <a:r>
              <a:rPr lang="fa-IR" b="1" dirty="0" smtClean="0">
                <a:solidFill>
                  <a:srgbClr val="C00000"/>
                </a:solidFill>
                <a:cs typeface="B Koodak" pitchFamily="2" charset="-78"/>
              </a:rPr>
              <a:t>( توجه !!! ارزیابی اولیه)</a:t>
            </a:r>
            <a:endParaRPr lang="en-US" dirty="0" smtClean="0">
              <a:solidFill>
                <a:srgbClr val="C00000"/>
              </a:solidFill>
              <a:cs typeface="B Koodak" pitchFamily="2" charset="-78"/>
            </a:endParaRPr>
          </a:p>
          <a:p>
            <a:endParaRPr lang="fa-IR" dirty="0" smtClean="0"/>
          </a:p>
          <a:p>
            <a:endParaRPr lang="en-US" dirty="0"/>
          </a:p>
        </p:txBody>
      </p:sp>
      <p:sp>
        <p:nvSpPr>
          <p:cNvPr id="38914" name="AutoShape 2" descr="data:image/jpeg;base64,/9j/4AAQSkZJRgABAQAAAQABAAD/2wCEAAkGBxMTEhUTEhIVFhUVFR0aFhgYGBcXFxodFxcXGBgaGRcaHSggGB8mHRcYITEhJSkrLi4vHR8zODMtNyguMCsBCgoKDg0OGhAQGislICYvLy4rKy0tLS0tLS0tLS0tLS0tLS0tMi0tLS0tLS0tLS0tLS0tLS0tLS0tLS0tLS0tLv/AABEIAL0BCwMBIgACEQEDEQH/xAAcAAACAgMBAQAAAAAAAAAAAAAEBQMGAAIHAQj/xABKEAABAwMCAwUEBwQHBgUFAAABAgMRAAQhEjEFQVEGEyJhcTKBkaEHFCNCsdHwJFJywTNTYoKy0uEWQ3OTs/EVF4OSo1RkosPT/8QAGwEAAgMBAQEAAAAAAAAAAAAAAgMAAQQFBgf/xAAxEQACAQMDAgQEBgIDAAAAAAAAAQIDESEEEjFBURMiYXEFMoGRFEJSobHw0eFiwcL/2gAMAwEAAhEDEQA/AFJ4cVsspuGm2bZVo1pd7pCCHnHgkFDkalqKfEoSREkxiobzsS0lpbn7Q2UpJKVlo90Qh1Q70gCQe7REQYdTviaNpHStyTpCJ8KVFQHIFQSFH3hCfhXqlp5r5Z2+n+zHvXVFn4VwqyUhYcd1lCgStHeglAWzPdo0wpOlbgJPi1AQNpU9oLVtt1PclOhbSF+ErUgEghQSpYCinUkwT1qC2vXko7tDq0o1BWkKIGpJBCvIgpSfUDpXr6nHVFbilLUdyrJwAB8oxVxjKM90pXRTkrAdZRf1esNvTvEQrcgOvaJLPlWBmpvRdwcJrYIogM1IGqF1CtwN3dZ3dFd1Xoaod5W4DLdaluju7rC1U8QpTF+mvIo5TNRlmjVRBKSBgKzTRPd16G6jmibgcN1sG6J7qtu7od5W4ELdeFui+7rwtVPEJuAimvBRamqjLVEpIJMhCqzVUndV6Gqu6JdENe6aIS3XoRU3om4G015FF93XndVW8rcC15RJaqFbdEpJl3NK9mvKyiLNkJmiWmKxhFHNIpU52KbNG2KlCKnCa90VmcmxbYPo8q8KKJ0V5pqrlA3d1hbojRWaKl2Qg7uvQiptFeaKq5Y67K8IbflK0ypTyUBZK4bQGnHVq0pWkH2AJP7w3iKsq+wFoWe/79egpBnS5OTHshYVMmIpJ2OU2ghx8hLKblIcUpRSlIVbvAFZn2Svu0kHBkTV5s7a1LJ03Nup4pX9trSoSvVB0heQAoCJ2SnoI8L8f1uooam0JyiscK65d/7+zOnpoRcMleV2DYadbbeT3iXdQSpDlw2oFI1QpJdUDicgjbbNJm+BW5UkdyDqd7vw3DhyAglI/aDGCtQWeSY0AkVdro2xurdLDiFrQHVr0uayE6Uozk6ZUtMDAwelDNWFqdmlQhZMlwwChQBABckICmx4I0eEYrpfC9RVraSE6s8tvLtFvPYz12oVGrHKVpAceQNkPLSmZJhK1BIJOTgVmipXhNxdH/7l3/quVtpr0enk3TTZnqq0gYt16GqI0V5pp9wDRi3Us6UJUpQBMJEmBAJ9MjPmK2trYrdSzlClOIQdQI0lxSUgkHlmfOjeCNLL3guAxLak6ilJ1TpVolRATJSDP9kDnUASfryftVL+2YC1oA1TrRHdgAjUBGPFJgVir15x3WXT07f3oOhTTSdwPRWaaISpMCG9WZla1eIZgEICdE7k5IMREGddPlHlMx5TAn1gTTaNWU1mLWOe4E4pcMgKK8LVEaK90VouLA+5rO5ozRXmipuZYL3VehqidNZoqbiEGis7up9FZoqbigZTVQKaphoqNbdFGeS0KHW4qOj7hrnQJFaou6GIZW6MUwYbqG2Rypi23WScimiLRWaaI0VmilXBB9NZoojRWaKlyA+msCanUkDJIHrioQ+2cd4iempP51W5LqXZmuis0UQG680UVyjRp95AUGnlthRBUBpUkkYEpUCP+1CONukyXGyept7efjomjtFe93SZ0YSyxkako8AzFxdokN3Skg7hKUo/wpFRM8RvMH62s6iQCY5czIzMH40RcJOEjBVz6AbkefL31o2jxHSMIGlIHM8wPSAP/d0pMtPTbtYZ4krZ/ggtbdSdRUZKjJPMkkkk+pND3fEkIUEkEyY5/wAwAfcaf2fCrh1CFt261IWJCgpEehlQI+FaucI0d46I720Sl11t5ESsBopiFHU2O8IPTSP3hA1a8aUEoMuFNzleSEFtxZC1aQRvHqZMRjpzpjoq89tOFpcU+XFpS3b2rbqVAa3CJWlxPiJwQk7yJWDBIM1Jdk6Im1ebkDwwt0zGTq8WkHoT8NgOl1u/EvuXWobVdARTGdiCCDjBSQoHPQgGieBEm4tlKypVyytRIAlSnkKUYAAGSdhQ72UOYIIChmNwMwQSDnHqDR/Bk/b20f17P/VRTNU06M5L9L/gVG6aXqLkCQDG9baakYR4U/wj8K30Vpp4gl6C3yQaazRU+is00dyiDRXmit7h1KBKlATttn0oBV4tZ0tJzmCeeYwTgmcRBHnSp14Q5GQpSnwgzRWd3Q44W+5/vVDGCCc9cCPhiN8UU32akeNajMbyTjlnOc9OmDSHrF2NMdDNmuivNNTjgKU5ClCeWpUD0n5e/oSBbuwLSVK7xc6SoAqKogEnUk7jB+e3KfjF1RctBJdUb6a8KKlt5UlKiIJSCR0kTFSd3WtSvkwi64apeWTT51ugF2+efwmn052QSY2YtozU4TRPd1misrlcIH015oonRWaKq5Vhde3AbAJ+8oJT0kyc+WDVh4X2NcdRrefKUqTPgBSfVMZ+JpBxq1K2VafbT40RvqTkR+Hvq5dmu2DH1dAdWrUkQdDbrifQLQkgx69KyV5tOzeBsbKNwW37P2TUE2zjsfedk/NUx8qaWr9ouEG3TBMQYUMxy99a33bdpI1NNLdSCAqQ42qVBaglCVN+IwhRkwkSnOa3b45w9agokoIMypt1A95KdPxrMqkeLlt+p5xHsTakEtAsGDlBhPro9n4g1S2uHPLfLDJQ4QQnWQUhKlAkJIyCdIKiZEAbElKVdEvuKsuW7imXm3ABnQtKuk7GqR2UJZZF+4lRQ34lHwhRU8G1rCASCVElpoA/1Y2mkarVyoUrw54S7voMpw3PzBXafsm7YBkuPpeS9KSQjRpWElcDJ1JKQqCYI0+eEuir19IfF/rNtZeDQVPqWpJIURoaeQYI3ErGRuCKpuiuhoq/iU73vZtfYVWilLAs4iFJAWkSU4j+Mge/OkxzipbRKdACDIGPORvPnO85oq4Y1JKZiRgjkeR9xzQKC4txKWm5uCdK0Z0kQYUVdJyDvEjrDpS2u7BUdysW3stxYM2hTAJLj6iVqQhtKUOx4lLUBnUAE855Cgw9cv3CH2bNa2w2tpaH0pbbcbWRqSTrUoDEjwkfHDXhXZhu3Sh24h+4JOkfcQVDxBCdk7ZO551YrFsr8Szqj2Rsgeg5x1rnyjuvfgduUeCh8b4dcBksosChtxae/Um5XcLU2gyhtKnQClIJMidietP+FceQ4goSHACe7Ue70pQ6oDShwqUVlRkeIDSetW2ar3aPs0HSHmfs30EKSRhK9KgsJWB7SZSMfhVKG35S9+7k52yz4NE7Sgkf2SUk/Kp+zw+1Y8ISBcoASCSBpeSkwSP3gTHKQOVDWrritae70LDi+8CjOlSlqWQEjKh4sExIzTThTAS6wN4eb35nvAST5zmtGps9PKX/AAl/AtYlb1F9ujwp/hH4VJore2T4E/wj8BWt7cJaQVq2HTcnkB5mtikkhO27PCnrtSe74yIIZGqN1R4ekDPiMlI6Zod1LlxhfP7gPhTsZP7xj5kY6ueFcNA5idQIjMHYbeyRJ6zI5b5amobxE20dKuZC2z4OXjrdJJVgTvtO2ABGYiCOU5p63YhsEAYOVRyjaCegHlOfMCUFSBllUDbSQffHw9PjQ/1hLv8ARueI89xMjcb7xtnYYMTm5N8YxihilucjnvGJjmOiv+xqRA+HyI9+36G0RUeI31w0DqEDBkExAVuCkbkH0iPKm/BOKh2UyJyZEwQCRiecJqg41E3YZXj6W0KWc8z6zE9fyjrVYtkl91SyqUJMAdSORjcD4bdKP7RuiYH3Uk/EYjocfyND9mW/sSDydV/I/wA6dQinNXMusqNRsg3RWaKI0Vmiujc5NgcoqFTNHaKzTV7iWDdFZoqfRWd3Sg7EGis0VP3dZ3dQlgR9olKgk6SQYVEwYwY5xVW7Jru3yGbZltaUHTq8SRjYkk4n0qw31ylCHHHGO/8A2hFs20pwoQStrvCpQHtEk6c4GNs0Z2TumrZS3LYuMrbT3j9i8JGg6da2HRlUD2ZnoQAZHJ1dVTdrcGmOmjKNp5QDeWty0IVbkupWslCSVBWsMIGhQSQdPdEnVpiTvImK3efUJNjeDqQypafinPyrobPA0O3q3FSQlUnzyIxsBM/D31bVEITOyUjl0Fc+U0Sp8Poz5RwXjDzZQpK4Q4UnQHUltYMYKQ4Ad+YrpP0VWjV9wopfTP2ygsBRBCm1IWkgpMgghB91WQNs3ZfYeSHUIQJR+8FgkKBkdDBB3E1TuxfALttjvW7gsKeKu8QENwQCUIK0EKSHYGSmM4IMTTGo7U37r3Jp9MqV4xbfuKO0Nm0m8UlrZpOneQnWEFLYz91CEn0WPQC6KM4hwi4tp71srRJJdblZJJJUpaPakmSdJVvyqBqFAKSQQRIIMgg9DXV0ChChGEZXa59+ouspbsg1wdKFKAkgSBMT7+XrQ3Z5dwoKdt2rtxGv7V5pLLYWkOEKDXepC47lKQIIIUVeVMHPvZCUpHjUrUQNQJCUpSCpayAo6QMAEmBEk8O7VlNk3askgICGO+DNwkTIRGoohC1bZ2JrPrdQt22N3bmyePshtCK5ZYeBsKet2XFLUUrBUnUrWsNrWVNpUrdStCkgnPsnJ3NhSkAQMAbVUOHdoXPEwxbJ/ZwEFH7QNIBKAJDKtXsESOhrVjtwVLW2llBW2YcAVdHSZIhX7JI2NSNWLXX7P/AtwbZbbl9KElSv9T6VUu1HFblpKXklwNqLaUhHchMrd0LDinElQJQUlCk4BmQRFDHtCpx5SFNhbqBPdJ78lMxlSO4CgMg+cipuK9oG3E/VLi3cl5JASsOpUqPvIAaKpBAIgYgbVJVYtYb+zLjFp8Fd7R8OvLci7uGZKobWtLoUlQUtRQVp7tOggFCQQImSYmjbJH2zP/GR8lA1M72m12KrO5UlTwlKlHvEkQfBrT3XhVGmZjNRWd0gOIK1BsJcQSVKSEwcpUFAlKknkQTsRuCAqNZvTVYyebO32GVYrdFxBbdvwJ/hH4Uu43balMz7OpUjkVaCUz7gr3kU2tSFIQUkEFIII2IgVpxC0LjakjCt0nopJ1J90gT5TXWmt0LIzQe2aZWOzK3L65TbW57oEKUpw5VAyYGw3jM77ya6Va/RbbJA7xbjp6rWs7bQAQKQ/RC2zNyppTabpagUIVuGiAswN/aJSd40pxnN74h2stLQlF3eNByfZEqUnHNKASPfXzv41rtY9S6OnbVlwk7v144OpFYuyi9reEmyyHD3RMeI6y3MkKSVeJScQUkmNxABqvXAUsBbcakKIcTyVg/Mj38prpnaThrfErcOW7iHEKBAUkyOitucYg1zKwt126y08CCgpbdmfZMllwHmN0z6c67HwLXOtS8Oq/OuU+Qm28B9otDzZUQSkykp3UCcHH545mACaSm2VavTHhP30jYTiI5zyPPyg1uom1uDCjpXlXPBkzEe0DO3LzmrBe2qXG8CcaoBG/Ig9IxPTFd4JK69UQXlmFpOoAqUMKG4Hl1BOT6x0NDdnk/ZqEAFLqgQIjER8opnZKBQny3PTHLp50s4enu7p1uISsagP7Qk/NJ//GmUZWkJ1dNuFxnorNNEaKzRW+5ygfRWaKI0VmiquQN01miiNNZopdwwfTWaan0VmipclitcT4lb290ym5aDjDygp0GfApspCHUlJBSQMGDlIjMQb1wfs/bW920r60ta1h1LLaiFJ7tX2uhOJhITIJOwA6Cud8N4UOKcUKVJKrZoaFEFQnSMwRsdSt/Ibiur9muxdrZHUyFqWAQlTiysoSTlKNgkegk8ya4uqlHe7M30k9quWBDYEwAJyfOo7lsLBRMT03Hu5iqrxTja0uXbyj+z2LU6BguPEakgnkkDSPMq8squHcauLZfcBg3V66Eu3Ci4UJBcQVJQ2lKVlLaYCNRCUaiJOTGZU2xtxhxHskyhKnrl9fdNpJUhIASUzJTmV6TAHdhWk9Kd9nbkrtkkNBkRDbYIJSn7sxiSIMDalt+xf3TCmn7W3QlwCQm6V3iYIUI+wKFEEDBMGq32xeubNFspp8F9whJYU2gBRURElCjoKRgkKIONqva3ZLkq6RZEXTqXShwEp5yMb8qS9pODJtnG3WhDT6ilaeSVkFSVjpqI0nqSk9ZH4f8ASGEkIvmVMqjdY8BPPS4MGpu0Padm9CLdg6ilxC1lMEJDawuVKGBOnSBudXSmUFUhVWGgam2UGKEJBW2kp1JLjynAIE6fqwSDPkGxPIHzps1we+LS2tNuhDtx35A1KUg60uaBOCNSQScbkYwQJaWDgUXklrSXHDCioGSlhojCT/8ATg/3vLNnRxJ4z4GP+a4P/wBVO30o3jN/mb/dsxeMo9RJwi4fFw6PAXDhRKTpk3d6RA1Y2VzNecGdcTcveBBWSRmd1XV3BB+FEWfDrlD6ndLJC1Tp71Yj7a4d37rP9PH93zit7SwuEPuOlDRC1JMBxUjS6+vm30dSPdQKtT8uerf33f5BdWGcgto443fOKUlJWrvJzGNHDo26E/jRnFVufWmVKbTqAGgTv44PijG4rW5tnPrC3tKIIOO8yARa7yOrCv8A3J84m4kHXHm3EsmEYI1tz7aVY8UbA++rdaDhZP8AN+26/wDBPEje91wL2+H3a0OgpaUzcXAeWAohfhKJQCQRB7sCSNsedLeH2vdXQUAYS6rSkk+FKrV90g8pDjOP4j1NWu1v3G20pNo8oifZVb9Z+86Kr953xuVvqtXktHT95gqB7m6aUSEunm+3tJgHGwIaycHRkqbV36hwqptXaFnAUzbMTv3Sf8Io7RWnCWoYaH9gfgKL7uu3CXlQqXLEHZU21rxFx1/WCnCIAKUpXrcU4ozISkIgwDgnkDSvtZ2FuF3LujSp1S1LgqCdaCZStGIXII1GcKB6iW/aLh6nFNpQUILh7pTilBASCQpMqjE6VIHmuOddL4lbd8UoSyy42n2SsgkRiUEGUkYEiDXj/i+oei1e+P5ln0S4/dvF8m+l54HLPoatrpjiFwwrDTbZ78agUBWNBkY1b+7VO1N/pB4rb3DgDSTqQhaFOxCSnSVAA/e0rSCDsJV51ebPhtuw2tstNM99qKwlY1LgStSlKgqgGSZMAmqR9Ilyylkdw14QUw42QWylxlwhMjYmEERMjOINc/Rahar4kqyg+LXWFxlvv7DV5Ylbdtw8wkq9uBJHXbUIPUjHoP3TQ3ZW/IBaUZKVwPUk4ztzOnbpBiWHCzqabxI0zn0k+6D8+aThXwyzH1tagdQk8vakTtz5Y6+eK9oG77k0P2092sifCoT5yN4PTO/Ln1C+8H7awRjIB6+JLg3+GPOmTivGmfOPIxgScHkZ9J5Uh41dd3d2+rbW3JkwPH57CNWd/dUTs7hV/kaLf3dZoonTXmmt9zig+is0URprNNS5AzRXmiiNFDLfyoJQ45ojvO7SVaJEiepjOlMqggxkStuwdj3RSfi96osL+rqTPs96pQQygkwSXVeEqH7qZMkYra7vnC6lLSkrS62ru0gYVloBZcEyBKjAiZT6084F2OaZQjvj3i0JABP3QAMJ/dGNhA6yc0qVS+EFZLLKt2Xs3GEBtm4SFSNSkMPrGw2WtTQP92d8dat9qbzE3T5I5/V0aT5EKUVR76fJCEQAAmTAgb1LSPCg+UE60+hUuLWF2pm5juXDcICV/ZuMueEHSQC4tBIKids7E9H3B+IuvsBTRAKTocSRpdQRulQ2Bgg+YIIJBmjppVxKzcQv6zakB0DxoM928neFgfeG4UMjO4JBTW0ylHyh067T8xZCoNoJJMJEkkyfjXK1O/XL5dyrKWBoax95YBUfcnTH8VQcX7d3d0V27FqUOJnUFKGMHYCZ5Gdo9Qa27IXbej6vpWh5HicS57SyY1LSRhQnGIjAih0lFqV5Da07xsh2UVqhkDAAA8gBRWis0V1DHYzh9uVNgD+sc/xnJ+XzoZ7ijTRSEvsplehxZBc7vCgCpKVCJWEpkmATG5rdfEwwyjUttsLfcQXHZLacuKykEFU6YiR68qrvBeHO36fqi/q3cWbragrV3igzuNCkjS4lYQUwSmAkagTXma0XKtJLu/os5yrOz6FUqG+TlLi+PUbo41xBwXCmWWCm1X3ah4iXlCCooM/ZpKSCAQoyQDzp3w/i7Nyn7JfjgFSFAocTmPElQkZETt50y4JbNMpKGm0tW6ZOgDGdt9ydzPkKWdqrJ2Wbq3aksqJLfslaFJKFCRMYIVEbpFTZGWEPraKDj5cM0uWik7z15DNesXJSIGwre0u03LIdSFaVDCCIUFAlKkqjmFAjflWiG8gYnaOQ/M0jjk5PGGTJvfOZ5VtxBepk+akDpOpxAx8a0Nn1MDzwfcK94odLQjP2rI9ZuGhQvIUMzXuIeHI+ybxHgT/hFEaKj4OdVuyrq0g/FANFaa9bT+VexvayKuMgpbKxB0hUgpK5C0KQoBIIMkKKZnAUYBMCgW3iq5DaV2twHbl5ZJUUDu126LlLcEK0NIKnCB4h3icgEU74nAZcKpgNqJ0yFYBMpIggiJB6074bbPKYR9YFu4ChP9KAvUcKmdiJAPr6VxfjGuWk2ycb39bcfQ0UI3VihcOQshvLCC6wwtekreUshtV1rW2qPGtTTLSiVHUXUjMgAbtmpDSClaip5S3HFqgp1kuHu1d0SQzpDzgSmJOtUxV14927tbJCkkoU6Z+zZEGVZJJnBJzJj31yV/iyr97UpCEJnCRkxiZUY1H2c492TWXQauvqZKTp7YLq+vtjgdZFrsE6W0JBAOkRtiMT5AHcdcbbhcCZAccUDqyROJJnMcpOmT6TWPL7tlUHCR13IB0gE77QPfAkeCTs9alLSZypWVdc5+Ue1P5jtGlcoYAAKPpI6eKcD9Z9aUdoOGd4mVSYGQeuYG56kD16kQwWSHkgRqiZ5bfly6xU9yvTnfIAnOFECfP9bCSYG0mrM17McbDqUtOkpeSkYVjvByWnqY3HWasGiqbxvg4I1iE6RiNxtBEZkcoo/s3x9RUli5PiOG1mAVdErHJUbHnnY7vhU6M5lfTuDuix6K800RprNNNuZ7ClXbOyjD+eX2bn+Wqy9xdsrbdF0ErbTCTLpAJUlbjiP2XwrWoGZ1YUUwU4qu8EZa1LcfaW600kEoQSkrUtaUNpKhlIlROM+GOdPeC9nE3Vw2lpK024KlKQ4mHUk6PAs/fREEK6SIBJlFRpuw5YyXbsEk3C13igkJkpbCUkJlWkvOJnIClJ2zzzVlurjU8lkbe0v3ZA/CjbW3S2hKEiAkQKXWqIunJ5pkehiqSsIk7s1YfLl4sT4WEhP95QBJ+CgP7poy5vghxCCPbBM/wg/wCn6ikvBbwfXbtEaT3kGeZ7ttQI92I8qZ8dslLSlSPabMjzBEEVC3yQ9nHi53jh+8oD4T+dOaS9lhDahP3/AOQ/1p1UKKL2mQLO+YvUjwOfZux/aIgx7/dJph2z4YC2LpkS60QtMY1dRP8AaSSk+tMO19kHrVaDz/njflvSvsJfm4tO5dJK0ApVO8gkH1gj8KrqFfF+wqR20sSAe+Oc/wBG5/lr3/bKx/r/AP43f8tcz47YFi5eZONCzHofEn5EUEASQACScADJJ6ADenri4e1HSuMpD9qXm0F9twlLMHQpp0XBKTCiDoWfCqPENI5GU9KZ4LbsNEWzTbKVEFelITqAGNUbxO3u51RewHCLlTLLLyO7QypSwk5UorKiFqg+EALICSJJydgK6mlIAA6D8K4NR+aVurZqoxaWRSlISElYMT4G/vKP7yvOiSFaVKdVpChAHT8zWvEH22hrK22/3lrOw8p/DauRdrfpBS86Le0LqkEw48gS6QPa7pJHQTMbbdaGMW+BrlZZLR2ZcCXbq0S4HG2la0qHtAvrdWptXUg565zTESDgETP/AGrm/Yrhztq+Vtua1qRqQgR3dy0SD4Vk+Fe5AIwpMGMz021fQ+2HWjKVbzhQIMFCgfZKSMg7edIrpb3Y4uqpNS3pYYKt8zJn1/L3V7xq+SzbB5zCG3WVHSJJCX21HGMmIos2gGVKAHMzv7zVc+kRSP8Aw55IcSoqU3gKE/0qNgDOwoacN81HuJpfOvc04Rx22UhCEOtmEpSEAkOAhI8PdrhTkbSjVPQV452vskmC6QRyLboPw01yHuR0/GpdZgAkkDafdz3Owr0lKE4Ybuv3/v0Ok0jq/wDtlY/13/xuf5a5j2idQ4+8q3JDeo6QmUgjcnTiBJVihD5b8vXlVuY4WgITqiAnKjHIDJkYOM+/ymqyTshtGm3exztQIxVs7GtSZ2gbnGZk58hHwpBxlTZeX3Xszg9cZPxq8cOtu7YQkHbKj5zgj85zBH/DzwWR1OPm9gTjyx3rTUCNRUdpwkpG2w39AnGAKs9iAGxO8ZxE+QHScfhyql3DwduxkK0iBpjoDAJHmrfGOQBNWHinE0tN53wABgZwBnYcjO0ERECmDqcuWQcPf7y+cAEhCZJG+QmEnrzj088tuJuBKRJypQHXczjr1+PSAp7HW6g24+saS8QRJ5J1HVnaSVe4T51D2ivvtEBO2So51GD4REbSVK9J2FRBbrRu+pZ5mOZjHrz9PXl61W+0/DT3ZcTnTMwP8POQTM+WafW6YQkkgkhMxO8bAbxGyY/Otb9BKDiZBgb/ABxB9NpjfcTqHNbomnAe2TPcpTdOFLqQJOlRCxAIV4QcwRPnnYimP+2Vl/XH/luf5a5FcKIcIOAFHOSM/jUmodRToVFazOXKnnAfwm8uEKKLZxaFOwg6CUlWZAkZEHMjbNdw7H8A+qs+JRW6vLi1EqUSfM591c++i/hQ1KunBhAOif7O5Hqrw+49a6pwt5S2wtW6iT6CcCpLLFTfQLqsu3YZvgFqjvQY9ABz9Smiu0/E12/cuJEoLmhec+IeHHOSI9SnrjTjvDEXzCVNLhWFNODJSRt+RHQkUFwUu5XOOXptuLQRCH20KSdhrRKDnmTpSI809avCeINkoGoSvYc81ybjt8bhr6neHur23lTTivAFacSF7QsD4gHlW/ZLtGXFIS4QHWj4weelXtA7bYPxoU+gbjdXLpxllTLsoJg5+e3nVoYXqSlXUA/EUNd2qX0DO+UkelFoTAA6CKMWaXLIWkpPMVQGQqy4gJnu351DkFJG/vEeUp8xV1ueJpGrQNWkSoyAhIG5Uo4EVyzi/FnOJ3iGLdyENKkuJBGxGUeWBE77xignJRWQ6cXJ4Du3vB03l6n6qQVhID6v92iMpk81wT4R5TFWjsj2ARbgLiV83F+3ncJH3RVn7O8Abt20pSmIG28E7k9VHmTmmV5chtJUfdXNq6iVTHCN1OmokSdDICE7nYcz5k9K539If0gm3/Z7c6nj7R5AH348qb9pOLm2tXbpXtlJCAepwPnFcIU6pxSnXDqWsyo0elo+I7vglSe1Gt+++8ZeeU4ZnxKUQPSdqP4bxq4aukXSlBa0QMjdIEadv3ZFBVldGWmpyi4tYZn3MtHanhpZWzxCxUU2z3iQBJDS1ZW2RyBI/l0o/inD2+L25uWEhF40Pt2gcOgD2x/agb84z5afR5xBpYc4ddQWbjLc7JXjA6TE+6k13b3HC72ASFtKlCtg4jz6gjB6GuFGnLxHQvarDMG/zR7Pv2frkbfF+hWRZjr8qYsPBLCmu6bKi4F97H2gASU6AYwkzJ9KuHarhbV1bDidojTJ/amh91X3nABtnf41SRXW0danqYbkrNPK7Nf36ippoysJr1CSSAkEkmAAJJPQAb1aWOHsWCQ7ep724Ilq1kQnop48vT8Ts3UaqNGy5k+Irl/69SlFsUcP4c4ly3ccQUoccBbKgRq05kDcjb8ekseLqW8Q2jCFb6c4EGZ22iI35A+GI7m4uLl1N5cyE60pb8P2YClQQhMeyAd+fnRnG75LTYSnBVKdIOYEhWTy3zzk8idSaVSU1edr9bcL0NMLKJTbq113BQj76hpiIhUGenOasXaDiWhCWGyVKKcny6Gf4cjlEUN2bY1OKfUlJSEkDkPZyegOkECcbig7Fku3KtWQSQY29IOdgR5Yokilx7jnsxYFALqvaVM8tIOdtjMbbY5EVFZIF1cKK8ssmSn94zG3MmRPuHOmvGLxLbSpIwISPIkYInpG3lsAk0s7BiEuucwoAfDJHU593lJq/QZw1EtXELnQjUQPCPZ3AjIxzOBA/LC7hvCCPtFiVrMwpU6ZyCo5k/Hl6gt9SEAKUcJkpHnz5ZP6jISFKu0WslFsg4iFTtOSCCIE4HNRz5CrGyavksKU6ToGVkSeQAk/ATsPjNEPuaUE74+J2oPgzChqU4ZUsyfSIAHQbeu/Oj1+X68/WoOXBUbzgASklSZKsq6jBJge89I+VVpxOkwpsKMDMkTgHYiuoKYBHiM9fPp+YFKTwskmUg5OZA59OVWJqUVfBaOH2gYskpHOE8hISCSd+aqtXBzLDZgjwjBiflihXOGa2W0AxGTPnv8AjTG1Z0ICQZgb0w4wv7U8ONxaPtJ9pTZ0cvGnxIMjaFAVyrs92/LUAiB95P8AaO8DlJz/AHjmuzuqISSBJAwOvlVJu+B8KunCXmAh0klRBU3qJySdJCSZOSRNC0+gcJK1mVztH2hsOINRcHu1pH2bn3kk7wATqTtgxXNHF9079k6F6T4VpChPLZQBGMfzrtC+z/BWSEFlKpzqKlL2g5Vq6D03qsdurjhzaChq2b7wxgHxDI9pWSMUEot5Y2LXGS6fRvx8XDASSNQ5dOo+VWXiLSlwidKN1qmMDkDy9a4j9HvFlW74KoCVkEbyQVaTHkP0av30kdo0oUxZhUC4IU8qdm5gJ9FEEHyBHOj3YuBKneVhha2n/iCtAlFmg+BKcd6RguOdUz7KDuRKuQBHYTssm3euFkZU6o9YAJCBPpJ99WTs73QaSGiDgbGeWI6jzpm22E+yAJM+81yZ1ZSbubYwUcI2pHcu985A/o0ZJ5UZfqUtXdIMc1noDsKov0h9r27RnuGTK1SBBzP7x8poIxcnZB3srlO+lXtCX3hbtq8DeVxtMYT8PxqlVqgHKjlSjJPma2ruUKXhxsY5yuzKysrKcAZnBBggyD0IyDXT2CjjVkEKITesA6FdYGx6hQ/UiuYUTw7iDrDiXWVFK0mQeR8lDmPKud8Q0T1EVOm7VI5i/wDp+jGQnbD4HnYrjqrC6Uh5JDSz3dwhQ9k+zJH4+Vb9vOySrJ3W2Cq1cy0oZ0z9xR5eR2IinvEuHt8ZZ+s2wSi8QIean248+u5B/Qzg/a5SbJ6xukIDqW9LQfhCFchq1QIFcb8TUVZV6UfPiNWH/pe3fsNUVaz+godfHCwGmwly/WAVrwpNvq9lCIHjXB9J+bHsf2CcuVG5vipLU6jqPjc5krPIeX4c7d2S+ji3t0hx8hxyJJORty6DyHLeapv0kduFXCja2yilhJhak4Co+6PLrWWGsqauq6Gjfmfz1H0XZdvRFuKSuwT6RO1KXym1tQE27PMQNZEQB5CB+hms8TBff0JBA1R1ISBkn0HLqdsgAMnSB5fn6j8am4NxANKU4UyrkZ25895O5OwB3r0NDS09NTVKH19X1YClueSwcQdRbW+lMBSkQEH+1IzjxY6774xSzhs2yCt3mMAETKon3wkT6jzqNy8aguOfaOLmIO2YjfA8zk8uYpe48X3JcISBy2AA3jqac2G5dRlwnhrl85qcVDaeQ39Ezsc7n51cLdptlvwwEDMzgDkQehAGfnuqq0ntI0hAbbbUUpG2wVAM6t8eWcGCajWLu7O3dp33PPGPmc/lUVg4yS4ywbiVwq4e7ttR0q2HICP9D6Y6TV64NwpDLaRAmJ25/rnQnB+zzdsJmSdyeZ/kPIUTxLj7TKSVnlgcz6CoaKdPZ5pchV9dBtMz6e7+W/zrThzao7xftqG3ToPzpPwy4VduBRbUGwZk/eIwBE+QJ8wKshqxkXuybCvYrUZ8xWxHn+vjVBnQCaQ3fHiRDYIM7nOBT80MqxbhQCQNW5G9OPOgXZ65Cm4J8Wo4O+8/jSbtX2TW7qXarDbiiCoEeFUbE8wfMeXQUWrgK+88KoH73+lOWyGUfaOFXmo5PoKhd7HInuxHE1KhbiUifaStzGOkCf5cqiueztnZDvLhZdV91Kj4SQP3RuPWas/bft6lpKkNGVmQB/Mn+Vc74FwK54m8VKJI+84YhI5D8hz+JCpyjDI1NtXk7IA4rxovPpc0gBJASNhAjHQY/WKbWjCLq4L90+EtwITqlehKQEpiDiAPnvz6Vw/6OrJpIGhSzGVKOSfTYegpgOx9n/Uj9R+QrBLWwfcQ9XDhXKxY3zNudXD7kKSIKrdxSwTyJacV7KjHsnBPMbVfez3bJi4SZWEKGFBYKCD0IOJ9KV/7H2f9TznCljcRyNRXHYq0UoL0uJWBAUh1xKoAjeZNIdam+/uFDWxjh3ZL257WBkfV7Ua7l4wlKdzOAT0/IE7VXuEfRq2QXL5a3X1mVaVFKU+QjKvXboOtk4J2WtbVRWy2dahBWtSlrjpKjgY5U3ccAHI+U0Eq7StT+4qvrHN2hhFV/wDLmw/cc/5q/wA61P0b2P7rv/MVVgN6uY7v5n8qmbu5MRVfia6/O/uZ/FqLqVZf0bWXLvh/6n5g0I79HtkDBNwP/UR/kq+1q4gEZ/lVLV1v1Mrxp9zn6fo4tCcO3PrrYj/p1OPoutf6+5+LX/8AOrq1bJHKamq/xdb9TL8ep3KOz9H4tz31ncvB9AlAWUaFRnQvSgYMR5YPKpeN9oG37VC1o7g9+lq8UUjW0JAWNskzg+cwdquRUBzFLr7htq6tK3WmlrTlKlAasbZ3I8jWarCNacalS+6PD6+394NFHWyjdSyVO+7RKum02dkly3tEJSnvVBQJQkaQEBRlWBzjzPIpF9kbBOA9dn3NdeumunN2DO4bRkzMCp026BshI9ABTNPKOnW2kmv5b7t9Sqmrc2chd7KWqsJVdqz0b/HRG1DnsCVCUd6N4lMnIxJgDea7TFe1oesmwfxclwcS/wDLW4KfD7cbKiCek8qqvE+Fu26+7ebLawJggCfMEGCPMGvpeguLcJZuWy2+2laT13B6pVuk+dXT1rT8yChrJX8yOF9nUN7nxGQOUD8jif0at44glKSQQABJ8o3I/PpHrSvtN9HlxbanLQqeZjKR/SpGMFI9sbbdNhE1RV3ayInBrpRrRkro6lHULbeOSz8c7T6vC0ZnE/hHv5b1LwDs8XFB5+TmSD8hn9bct13ZzgClrSpeE7+nKI/enl+FXniN2GmsQNIiOWBj+VGr2ux8Yub3TC1XSECCQB7gPKeQ9KVOcYS+53DKv4lDMRvH5nEkbzVFQHbt0J1kyeewmScDoJ/CukcL4c1bphCQkxClYkweZ9SaidxsajnxhB6G4HpW0jrSJfHAXUttiQo5J5Rvj9fKKeATmasdGSeEX5tWpAIMSkQfUedJ+KP3TKdSdLiRvACSOmMzO1F8LcKVKZ3Dex5weRFMaaeeObcS7d3bYI+qK3jVqR8omqvxHi/ErrHdFlJ3WSRiCT4jvicAV1/ivEQ0mdAUfMxv7qQWylXjykumENoSSlMjVrKsTOB4c8zjIil1JKEXJvAW+Mc2KH2U7AqfUHHp0A5UrJJG4A2Jmd5A5zsesWNs0wgNNhKEp2A+ZPUnck5NSrAQiEgAJEADAAHICl7rpOetcOrWlVfZGOrWlVfoMu+T1FD8QtFrjQ8puN4CTMEHn6R6UqcWU7HYE5zsB76Y8PXIScyoTk9RNLzHKF2cMhrKSBClaj1gD8KiDCtRPeGCZg59w6CiKyguAaONgiCKGVYD7uPjRlZVEuQNNqByqRUobG8CfStqyoUZWVlZUIDXF2EzAJI8qCPGANx8ZH63FNdNQO2aFCCkGiTXUONuoEhevJgE9B/Oi2rWNyPgK1TZef6+NFpGKplM9ArKysqgTxVQEOdRRFeK8qhCE3IGCZI3ivBdD0/XlUL7BOdWZ6VEZScGr6F9Bkk1V+1PYe3u5Wn7F4/7xAwr/iJ+964PnT+yUTMk0VVwnKDvFhQm4u8Th9+1dcOUUvtyifCtJJQr+FXIx91WaRcU7QKdEAQPWeXP0JJr6IurZDiChxKVoUIUlQBB9Qa439I/Y1my7t5hSghxenuz4tOCcKOY8jJ866dHV7/K+TqUNY5rYwfsLYaYdOSrYdP++PlT7jjalJIT0McpJGPMjYH1T51W+zF+SAIAgnryg/gqPdVxV40mfL5x/m/HrjcjqU7OnYqvB2B38xqGwnkOvXVIO3OavKTVftrMIKljcJJ2HJIVHwMfPypylyAPzNW8jKa2H//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data:image/jpeg;base64,/9j/4AAQSkZJRgABAQAAAQABAAD/2wCEAAkGBxMTEhUTEhIVFhUVFR0aFhgYGBcXFxodFxcXGBgaGRcaHSggGB8mHRcYITEhJSkrLi4vHR8zODMtNyguMCsBCgoKDg0OGhAQGislICYvLy4rKy0tLS0tLS0tLS0tLS0tLS0tMi0tLS0tLS0tLS0tLS0tLS0tLS0tLS0tLS0tLv/AABEIAL0BCwMBIgACEQEDEQH/xAAcAAACAgMBAQAAAAAAAAAAAAAEBQMGAAIHAQj/xABKEAABAwMCAwUEBwQHBgUFAAABAgMRAAQhEjEFQVEGEyJhcTKBkaEHFCNCsdHwJFJywTNTYoKy0uEWQ3OTs/EVF4OSo1RkosPT/8QAGwEAAgMBAQEAAAAAAAAAAAAAAgMAAQQFBgf/xAAxEQACAQMDAgQEBgIDAAAAAAAAAQIDESEEEjFBURMiYXEFMoGRFEJSobHw0eFiwcL/2gAMAwEAAhEDEQA/AFJ4cVsspuGm2bZVo1pd7pCCHnHgkFDkalqKfEoSREkxiobzsS0lpbn7Q2UpJKVlo90Qh1Q70gCQe7REQYdTviaNpHStyTpCJ8KVFQHIFQSFH3hCfhXqlp5r5Z2+n+zHvXVFn4VwqyUhYcd1lCgStHeglAWzPdo0wpOlbgJPi1AQNpU9oLVtt1PclOhbSF+ErUgEghQSpYCinUkwT1qC2vXko7tDq0o1BWkKIGpJBCvIgpSfUDpXr6nHVFbilLUdyrJwAB8oxVxjKM90pXRTkrAdZRf1esNvTvEQrcgOvaJLPlWBmpvRdwcJrYIogM1IGqF1CtwN3dZ3dFd1Xoaod5W4DLdaluju7rC1U8QpTF+mvIo5TNRlmjVRBKSBgKzTRPd16G6jmibgcN1sG6J7qtu7od5W4ELdeFui+7rwtVPEJuAimvBRamqjLVEpIJMhCqzVUndV6Gqu6JdENe6aIS3XoRU3om4G015FF93XndVW8rcC15RJaqFbdEpJl3NK9mvKyiLNkJmiWmKxhFHNIpU52KbNG2KlCKnCa90VmcmxbYPo8q8KKJ0V5pqrlA3d1hbojRWaKl2Qg7uvQiptFeaKq5Y67K8IbflK0ypTyUBZK4bQGnHVq0pWkH2AJP7w3iKsq+wFoWe/79egpBnS5OTHshYVMmIpJ2OU2ghx8hLKblIcUpRSlIVbvAFZn2Svu0kHBkTV5s7a1LJ03Nup4pX9trSoSvVB0heQAoCJ2SnoI8L8f1uooam0JyiscK65d/7+zOnpoRcMleV2DYadbbeT3iXdQSpDlw2oFI1QpJdUDicgjbbNJm+BW5UkdyDqd7vw3DhyAglI/aDGCtQWeSY0AkVdro2xurdLDiFrQHVr0uayE6Uozk6ZUtMDAwelDNWFqdmlQhZMlwwChQBABckICmx4I0eEYrpfC9RVraSE6s8tvLtFvPYz12oVGrHKVpAceQNkPLSmZJhK1BIJOTgVmipXhNxdH/7l3/quVtpr0enk3TTZnqq0gYt16GqI0V5pp9wDRi3Us6UJUpQBMJEmBAJ9MjPmK2trYrdSzlClOIQdQI0lxSUgkHlmfOjeCNLL3guAxLak6ilJ1TpVolRATJSDP9kDnUASfryftVL+2YC1oA1TrRHdgAjUBGPFJgVir15x3WXT07f3oOhTTSdwPRWaaISpMCG9WZla1eIZgEICdE7k5IMREGddPlHlMx5TAn1gTTaNWU1mLWOe4E4pcMgKK8LVEaK90VouLA+5rO5ozRXmipuZYL3VehqidNZoqbiEGis7up9FZoqbigZTVQKaphoqNbdFGeS0KHW4qOj7hrnQJFaou6GIZW6MUwYbqG2Rypi23WScimiLRWaaI0VmilXBB9NZoojRWaKlyA+msCanUkDJIHrioQ+2cd4iempP51W5LqXZmuis0UQG680UVyjRp95AUGnlthRBUBpUkkYEpUCP+1CONukyXGyept7efjomjtFe93SZ0YSyxkako8AzFxdokN3Skg7hKUo/wpFRM8RvMH62s6iQCY5czIzMH40RcJOEjBVz6AbkefL31o2jxHSMIGlIHM8wPSAP/d0pMtPTbtYZ4krZ/ggtbdSdRUZKjJPMkkkk+pND3fEkIUEkEyY5/wAwAfcaf2fCrh1CFt261IWJCgpEehlQI+FaucI0d46I720Sl11t5ESsBopiFHU2O8IPTSP3hA1a8aUEoMuFNzleSEFtxZC1aQRvHqZMRjpzpjoq89tOFpcU+XFpS3b2rbqVAa3CJWlxPiJwQk7yJWDBIM1Jdk6Im1ebkDwwt0zGTq8WkHoT8NgOl1u/EvuXWobVdARTGdiCCDjBSQoHPQgGieBEm4tlKypVyytRIAlSnkKUYAAGSdhQ72UOYIIChmNwMwQSDnHqDR/Bk/b20f17P/VRTNU06M5L9L/gVG6aXqLkCQDG9baakYR4U/wj8K30Vpp4gl6C3yQaazRU+is00dyiDRXmit7h1KBKlATttn0oBV4tZ0tJzmCeeYwTgmcRBHnSp14Q5GQpSnwgzRWd3Q44W+5/vVDGCCc9cCPhiN8UU32akeNajMbyTjlnOc9OmDSHrF2NMdDNmuivNNTjgKU5ClCeWpUD0n5e/oSBbuwLSVK7xc6SoAqKogEnUk7jB+e3KfjF1RctBJdUb6a8KKlt5UlKiIJSCR0kTFSd3WtSvkwi64apeWTT51ugF2+efwmn052QSY2YtozU4TRPd1misrlcIH015oonRWaKq5Vhde3AbAJ+8oJT0kyc+WDVh4X2NcdRrefKUqTPgBSfVMZ+JpBxq1K2VafbT40RvqTkR+Hvq5dmu2DH1dAdWrUkQdDbrifQLQkgx69KyV5tOzeBsbKNwW37P2TUE2zjsfedk/NUx8qaWr9ouEG3TBMQYUMxy99a33bdpI1NNLdSCAqQ42qVBaglCVN+IwhRkwkSnOa3b45w9agokoIMypt1A95KdPxrMqkeLlt+p5xHsTakEtAsGDlBhPro9n4g1S2uHPLfLDJQ4QQnWQUhKlAkJIyCdIKiZEAbElKVdEvuKsuW7imXm3ABnQtKuk7GqR2UJZZF+4lRQ34lHwhRU8G1rCASCVElpoA/1Y2mkarVyoUrw54S7voMpw3PzBXafsm7YBkuPpeS9KSQjRpWElcDJ1JKQqCYI0+eEuir19IfF/rNtZeDQVPqWpJIURoaeQYI3ErGRuCKpuiuhoq/iU73vZtfYVWilLAs4iFJAWkSU4j+Mge/OkxzipbRKdACDIGPORvPnO85oq4Y1JKZiRgjkeR9xzQKC4txKWm5uCdK0Z0kQYUVdJyDvEjrDpS2u7BUdysW3stxYM2hTAJLj6iVqQhtKUOx4lLUBnUAE855Cgw9cv3CH2bNa2w2tpaH0pbbcbWRqSTrUoDEjwkfHDXhXZhu3Sh24h+4JOkfcQVDxBCdk7ZO551YrFsr8Szqj2Rsgeg5x1rnyjuvfgduUeCh8b4dcBksosChtxae/Um5XcLU2gyhtKnQClIJMidietP+FceQ4goSHACe7Ue70pQ6oDShwqUVlRkeIDSetW2ar3aPs0HSHmfs30EKSRhK9KgsJWB7SZSMfhVKG35S9+7k52yz4NE7Sgkf2SUk/Kp+zw+1Y8ISBcoASCSBpeSkwSP3gTHKQOVDWrritae70LDi+8CjOlSlqWQEjKh4sExIzTThTAS6wN4eb35nvAST5zmtGps9PKX/AAl/AtYlb1F9ujwp/hH4VJore2T4E/wj8BWt7cJaQVq2HTcnkB5mtikkhO27PCnrtSe74yIIZGqN1R4ekDPiMlI6Zod1LlxhfP7gPhTsZP7xj5kY6ueFcNA5idQIjMHYbeyRJ6zI5b5amobxE20dKuZC2z4OXjrdJJVgTvtO2ABGYiCOU5p63YhsEAYOVRyjaCegHlOfMCUFSBllUDbSQffHw9PjQ/1hLv8ARueI89xMjcb7xtnYYMTm5N8YxihilucjnvGJjmOiv+xqRA+HyI9+36G0RUeI31w0DqEDBkExAVuCkbkH0iPKm/BOKh2UyJyZEwQCRiecJqg41E3YZXj6W0KWc8z6zE9fyjrVYtkl91SyqUJMAdSORjcD4bdKP7RuiYH3Uk/EYjocfyND9mW/sSDydV/I/wA6dQinNXMusqNRsg3RWaKI0Vmiujc5NgcoqFTNHaKzTV7iWDdFZoqfRWd3Sg7EGis0VP3dZ3dQlgR9olKgk6SQYVEwYwY5xVW7Jru3yGbZltaUHTq8SRjYkk4n0qw31ylCHHHGO/8A2hFs20pwoQStrvCpQHtEk6c4GNs0Z2TumrZS3LYuMrbT3j9i8JGg6da2HRlUD2ZnoQAZHJ1dVTdrcGmOmjKNp5QDeWty0IVbkupWslCSVBWsMIGhQSQdPdEnVpiTvImK3efUJNjeDqQypafinPyrobPA0O3q3FSQlUnzyIxsBM/D31bVEITOyUjl0Fc+U0Sp8Poz5RwXjDzZQpK4Q4UnQHUltYMYKQ4Ad+YrpP0VWjV9wopfTP2ygsBRBCm1IWkgpMgghB91WQNs3ZfYeSHUIQJR+8FgkKBkdDBB3E1TuxfALttjvW7gsKeKu8QENwQCUIK0EKSHYGSmM4IMTTGo7U37r3Jp9MqV4xbfuKO0Nm0m8UlrZpOneQnWEFLYz91CEn0WPQC6KM4hwi4tp71srRJJdblZJJJUpaPakmSdJVvyqBqFAKSQQRIIMgg9DXV0ChChGEZXa59+ouspbsg1wdKFKAkgSBMT7+XrQ3Z5dwoKdt2rtxGv7V5pLLYWkOEKDXepC47lKQIIIUVeVMHPvZCUpHjUrUQNQJCUpSCpayAo6QMAEmBEk8O7VlNk3askgICGO+DNwkTIRGoohC1bZ2JrPrdQt22N3bmyePshtCK5ZYeBsKet2XFLUUrBUnUrWsNrWVNpUrdStCkgnPsnJ3NhSkAQMAbVUOHdoXPEwxbJ/ZwEFH7QNIBKAJDKtXsESOhrVjtwVLW2llBW2YcAVdHSZIhX7JI2NSNWLXX7P/AtwbZbbl9KElSv9T6VUu1HFblpKXklwNqLaUhHchMrd0LDinElQJQUlCk4BmQRFDHtCpx5SFNhbqBPdJ78lMxlSO4CgMg+cipuK9oG3E/VLi3cl5JASsOpUqPvIAaKpBAIgYgbVJVYtYb+zLjFp8Fd7R8OvLci7uGZKobWtLoUlQUtRQVp7tOggFCQQImSYmjbJH2zP/GR8lA1M72m12KrO5UlTwlKlHvEkQfBrT3XhVGmZjNRWd0gOIK1BsJcQSVKSEwcpUFAlKknkQTsRuCAqNZvTVYyebO32GVYrdFxBbdvwJ/hH4Uu43balMz7OpUjkVaCUz7gr3kU2tSFIQUkEFIII2IgVpxC0LjakjCt0nopJ1J90gT5TXWmt0LIzQe2aZWOzK3L65TbW57oEKUpw5VAyYGw3jM77ya6Va/RbbJA7xbjp6rWs7bQAQKQ/RC2zNyppTabpagUIVuGiAswN/aJSd40pxnN74h2stLQlF3eNByfZEqUnHNKASPfXzv41rtY9S6OnbVlwk7v144OpFYuyi9reEmyyHD3RMeI6y3MkKSVeJScQUkmNxABqvXAUsBbcakKIcTyVg/Mj38prpnaThrfErcOW7iHEKBAUkyOitucYg1zKwt126y08CCgpbdmfZMllwHmN0z6c67HwLXOtS8Oq/OuU+Qm28B9otDzZUQSkykp3UCcHH545mACaSm2VavTHhP30jYTiI5zyPPyg1uom1uDCjpXlXPBkzEe0DO3LzmrBe2qXG8CcaoBG/Ig9IxPTFd4JK69UQXlmFpOoAqUMKG4Hl1BOT6x0NDdnk/ZqEAFLqgQIjER8opnZKBQny3PTHLp50s4enu7p1uISsagP7Qk/NJ//GmUZWkJ1dNuFxnorNNEaKzRW+5ygfRWaKI0VmiquQN01miiNNZopdwwfTWaan0VmipclitcT4lb290ym5aDjDygp0GfApspCHUlJBSQMGDlIjMQb1wfs/bW920r60ta1h1LLaiFJ7tX2uhOJhITIJOwA6Cud8N4UOKcUKVJKrZoaFEFQnSMwRsdSt/Ibiur9muxdrZHUyFqWAQlTiysoSTlKNgkegk8ya4uqlHe7M30k9quWBDYEwAJyfOo7lsLBRMT03Hu5iqrxTja0uXbyj+z2LU6BguPEakgnkkDSPMq8squHcauLZfcBg3V66Eu3Ci4UJBcQVJQ2lKVlLaYCNRCUaiJOTGZU2xtxhxHskyhKnrl9fdNpJUhIASUzJTmV6TAHdhWk9Kd9nbkrtkkNBkRDbYIJSn7sxiSIMDalt+xf3TCmn7W3QlwCQm6V3iYIUI+wKFEEDBMGq32xeubNFspp8F9whJYU2gBRURElCjoKRgkKIONqva3ZLkq6RZEXTqXShwEp5yMb8qS9pODJtnG3WhDT6ilaeSVkFSVjpqI0nqSk9ZH4f8ASGEkIvmVMqjdY8BPPS4MGpu0Padm9CLdg6ilxC1lMEJDawuVKGBOnSBudXSmUFUhVWGgam2UGKEJBW2kp1JLjynAIE6fqwSDPkGxPIHzps1we+LS2tNuhDtx35A1KUg60uaBOCNSQScbkYwQJaWDgUXklrSXHDCioGSlhojCT/8ATg/3vLNnRxJ4z4GP+a4P/wBVO30o3jN/mb/dsxeMo9RJwi4fFw6PAXDhRKTpk3d6RA1Y2VzNecGdcTcveBBWSRmd1XV3BB+FEWfDrlD6ndLJC1Tp71Yj7a4d37rP9PH93zit7SwuEPuOlDRC1JMBxUjS6+vm30dSPdQKtT8uerf33f5BdWGcgto443fOKUlJWrvJzGNHDo26E/jRnFVufWmVKbTqAGgTv44PijG4rW5tnPrC3tKIIOO8yARa7yOrCv8A3J84m4kHXHm3EsmEYI1tz7aVY8UbA++rdaDhZP8AN+26/wDBPEje91wL2+H3a0OgpaUzcXAeWAohfhKJQCQRB7sCSNsedLeH2vdXQUAYS6rSkk+FKrV90g8pDjOP4j1NWu1v3G20pNo8oifZVb9Z+86Kr953xuVvqtXktHT95gqB7m6aUSEunm+3tJgHGwIaycHRkqbV36hwqptXaFnAUzbMTv3Sf8Io7RWnCWoYaH9gfgKL7uu3CXlQqXLEHZU21rxFx1/WCnCIAKUpXrcU4ozISkIgwDgnkDSvtZ2FuF3LujSp1S1LgqCdaCZStGIXII1GcKB6iW/aLh6nFNpQUILh7pTilBASCQpMqjE6VIHmuOddL4lbd8UoSyy42n2SsgkRiUEGUkYEiDXj/i+oei1e+P5ln0S4/dvF8m+l54HLPoatrpjiFwwrDTbZ78agUBWNBkY1b+7VO1N/pB4rb3DgDSTqQhaFOxCSnSVAA/e0rSCDsJV51ebPhtuw2tstNM99qKwlY1LgStSlKgqgGSZMAmqR9Ilyylkdw14QUw42QWylxlwhMjYmEERMjOINc/Rahar4kqyg+LXWFxlvv7DV5Ylbdtw8wkq9uBJHXbUIPUjHoP3TQ3ZW/IBaUZKVwPUk4ztzOnbpBiWHCzqabxI0zn0k+6D8+aThXwyzH1tagdQk8vakTtz5Y6+eK9oG77k0P2092sifCoT5yN4PTO/Ln1C+8H7awRjIB6+JLg3+GPOmTivGmfOPIxgScHkZ9J5Uh41dd3d2+rbW3JkwPH57CNWd/dUTs7hV/kaLf3dZoonTXmmt9zig+is0URprNNS5AzRXmiiNFDLfyoJQ45ojvO7SVaJEiepjOlMqggxkStuwdj3RSfi96osL+rqTPs96pQQygkwSXVeEqH7qZMkYra7vnC6lLSkrS62ru0gYVloBZcEyBKjAiZT6084F2OaZQjvj3i0JABP3QAMJ/dGNhA6yc0qVS+EFZLLKt2Xs3GEBtm4SFSNSkMPrGw2WtTQP92d8dat9qbzE3T5I5/V0aT5EKUVR76fJCEQAAmTAgb1LSPCg+UE60+hUuLWF2pm5juXDcICV/ZuMueEHSQC4tBIKids7E9H3B+IuvsBTRAKTocSRpdQRulQ2Bgg+YIIJBmjppVxKzcQv6zakB0DxoM928neFgfeG4UMjO4JBTW0ylHyh067T8xZCoNoJJMJEkkyfjXK1O/XL5dyrKWBoax95YBUfcnTH8VQcX7d3d0V27FqUOJnUFKGMHYCZ5Gdo9Qa27IXbej6vpWh5HicS57SyY1LSRhQnGIjAih0lFqV5Da07xsh2UVqhkDAAA8gBRWis0V1DHYzh9uVNgD+sc/xnJ+XzoZ7ijTRSEvsplehxZBc7vCgCpKVCJWEpkmATG5rdfEwwyjUttsLfcQXHZLacuKykEFU6YiR68qrvBeHO36fqi/q3cWbragrV3igzuNCkjS4lYQUwSmAkagTXma0XKtJLu/os5yrOz6FUqG+TlLi+PUbo41xBwXCmWWCm1X3ah4iXlCCooM/ZpKSCAQoyQDzp3w/i7Nyn7JfjgFSFAocTmPElQkZETt50y4JbNMpKGm0tW6ZOgDGdt9ydzPkKWdqrJ2Wbq3aksqJLfslaFJKFCRMYIVEbpFTZGWEPraKDj5cM0uWik7z15DNesXJSIGwre0u03LIdSFaVDCCIUFAlKkqjmFAjflWiG8gYnaOQ/M0jjk5PGGTJvfOZ5VtxBepk+akDpOpxAx8a0Nn1MDzwfcK94odLQjP2rI9ZuGhQvIUMzXuIeHI+ybxHgT/hFEaKj4OdVuyrq0g/FANFaa9bT+VexvayKuMgpbKxB0hUgpK5C0KQoBIIMkKKZnAUYBMCgW3iq5DaV2twHbl5ZJUUDu126LlLcEK0NIKnCB4h3icgEU74nAZcKpgNqJ0yFYBMpIggiJB6074bbPKYR9YFu4ChP9KAvUcKmdiJAPr6VxfjGuWk2ycb39bcfQ0UI3VihcOQshvLCC6wwtekreUshtV1rW2qPGtTTLSiVHUXUjMgAbtmpDSClaip5S3HFqgp1kuHu1d0SQzpDzgSmJOtUxV14927tbJCkkoU6Z+zZEGVZJJnBJzJj31yV/iyr97UpCEJnCRkxiZUY1H2c492TWXQauvqZKTp7YLq+vtjgdZFrsE6W0JBAOkRtiMT5AHcdcbbhcCZAccUDqyROJJnMcpOmT6TWPL7tlUHCR13IB0gE77QPfAkeCTs9alLSZypWVdc5+Ue1P5jtGlcoYAAKPpI6eKcD9Z9aUdoOGd4mVSYGQeuYG56kD16kQwWSHkgRqiZ5bfly6xU9yvTnfIAnOFECfP9bCSYG0mrM17McbDqUtOkpeSkYVjvByWnqY3HWasGiqbxvg4I1iE6RiNxtBEZkcoo/s3x9RUli5PiOG1mAVdErHJUbHnnY7vhU6M5lfTuDuix6K800RprNNNuZ7ClXbOyjD+eX2bn+Wqy9xdsrbdF0ErbTCTLpAJUlbjiP2XwrWoGZ1YUUwU4qu8EZa1LcfaW600kEoQSkrUtaUNpKhlIlROM+GOdPeC9nE3Vw2lpK024KlKQ4mHUk6PAs/fREEK6SIBJlFRpuw5YyXbsEk3C13igkJkpbCUkJlWkvOJnIClJ2zzzVlurjU8lkbe0v3ZA/CjbW3S2hKEiAkQKXWqIunJ5pkehiqSsIk7s1YfLl4sT4WEhP95QBJ+CgP7poy5vghxCCPbBM/wg/wCn6ikvBbwfXbtEaT3kGeZ7ttQI92I8qZ8dslLSlSPabMjzBEEVC3yQ9nHi53jh+8oD4T+dOaS9lhDahP3/AOQ/1p1UKKL2mQLO+YvUjwOfZux/aIgx7/dJph2z4YC2LpkS60QtMY1dRP8AaSSk+tMO19kHrVaDz/njflvSvsJfm4tO5dJK0ApVO8gkH1gj8KrqFfF+wqR20sSAe+Oc/wBG5/lr3/bKx/r/AP43f8tcz47YFi5eZONCzHofEn5EUEASQACScADJJ6ADenri4e1HSuMpD9qXm0F9twlLMHQpp0XBKTCiDoWfCqPENI5GU9KZ4LbsNEWzTbKVEFelITqAGNUbxO3u51RewHCLlTLLLyO7QypSwk5UorKiFqg+EALICSJJydgK6mlIAA6D8K4NR+aVurZqoxaWRSlISElYMT4G/vKP7yvOiSFaVKdVpChAHT8zWvEH22hrK22/3lrOw8p/DauRdrfpBS86Le0LqkEw48gS6QPa7pJHQTMbbdaGMW+BrlZZLR2ZcCXbq0S4HG2la0qHtAvrdWptXUg565zTESDgETP/AGrm/Yrhztq+Vtua1qRqQgR3dy0SD4Vk+Fe5AIwpMGMz021fQ+2HWjKVbzhQIMFCgfZKSMg7edIrpb3Y4uqpNS3pYYKt8zJn1/L3V7xq+SzbB5zCG3WVHSJJCX21HGMmIos2gGVKAHMzv7zVc+kRSP8Aw55IcSoqU3gKE/0qNgDOwoacN81HuJpfOvc04Rx22UhCEOtmEpSEAkOAhI8PdrhTkbSjVPQV452vskmC6QRyLboPw01yHuR0/GpdZgAkkDafdz3Owr0lKE4Ybuv3/v0Ok0jq/wDtlY/13/xuf5a5j2idQ4+8q3JDeo6QmUgjcnTiBJVihD5b8vXlVuY4WgITqiAnKjHIDJkYOM+/ymqyTshtGm3exztQIxVs7GtSZ2gbnGZk58hHwpBxlTZeX3Xszg9cZPxq8cOtu7YQkHbKj5zgj85zBH/DzwWR1OPm9gTjyx3rTUCNRUdpwkpG2w39AnGAKs9iAGxO8ZxE+QHScfhyql3DwduxkK0iBpjoDAJHmrfGOQBNWHinE0tN53wABgZwBnYcjO0ERECmDqcuWQcPf7y+cAEhCZJG+QmEnrzj088tuJuBKRJypQHXczjr1+PSAp7HW6g24+saS8QRJ5J1HVnaSVe4T51D2ivvtEBO2So51GD4REbSVK9J2FRBbrRu+pZ5mOZjHrz9PXl61W+0/DT3ZcTnTMwP8POQTM+WafW6YQkkgkhMxO8bAbxGyY/Otb9BKDiZBgb/ABxB9NpjfcTqHNbomnAe2TPcpTdOFLqQJOlRCxAIV4QcwRPnnYimP+2Vl/XH/luf5a5FcKIcIOAFHOSM/jUmodRToVFazOXKnnAfwm8uEKKLZxaFOwg6CUlWZAkZEHMjbNdw7H8A+qs+JRW6vLi1EqUSfM591c++i/hQ1KunBhAOif7O5Hqrw+49a6pwt5S2wtW6iT6CcCpLLFTfQLqsu3YZvgFqjvQY9ABz9Smiu0/E12/cuJEoLmhec+IeHHOSI9SnrjTjvDEXzCVNLhWFNODJSRt+RHQkUFwUu5XOOXptuLQRCH20KSdhrRKDnmTpSI809avCeINkoGoSvYc81ybjt8bhr6neHur23lTTivAFacSF7QsD4gHlW/ZLtGXFIS4QHWj4weelXtA7bYPxoU+gbjdXLpxllTLsoJg5+e3nVoYXqSlXUA/EUNd2qX0DO+UkelFoTAA6CKMWaXLIWkpPMVQGQqy4gJnu351DkFJG/vEeUp8xV1ueJpGrQNWkSoyAhIG5Uo4EVyzi/FnOJ3iGLdyENKkuJBGxGUeWBE77xignJRWQ6cXJ4Du3vB03l6n6qQVhID6v92iMpk81wT4R5TFWjsj2ARbgLiV83F+3ncJH3RVn7O8Abt20pSmIG28E7k9VHmTmmV5chtJUfdXNq6iVTHCN1OmokSdDICE7nYcz5k9K539If0gm3/Z7c6nj7R5AH348qb9pOLm2tXbpXtlJCAepwPnFcIU6pxSnXDqWsyo0elo+I7vglSe1Gt+++8ZeeU4ZnxKUQPSdqP4bxq4aukXSlBa0QMjdIEadv3ZFBVldGWmpyi4tYZn3MtHanhpZWzxCxUU2z3iQBJDS1ZW2RyBI/l0o/inD2+L25uWEhF40Pt2gcOgD2x/agb84z5afR5xBpYc4ddQWbjLc7JXjA6TE+6k13b3HC72ASFtKlCtg4jz6gjB6GuFGnLxHQvarDMG/zR7Pv2frkbfF+hWRZjr8qYsPBLCmu6bKi4F97H2gASU6AYwkzJ9KuHarhbV1bDidojTJ/amh91X3nABtnf41SRXW0danqYbkrNPK7Nf36ippoysJr1CSSAkEkmAAJJPQAb1aWOHsWCQ7ep724Ilq1kQnop48vT8Ts3UaqNGy5k+Irl/69SlFsUcP4c4ly3ccQUoccBbKgRq05kDcjb8ekseLqW8Q2jCFb6c4EGZ22iI35A+GI7m4uLl1N5cyE60pb8P2YClQQhMeyAd+fnRnG75LTYSnBVKdIOYEhWTy3zzk8idSaVSU1edr9bcL0NMLKJTbq113BQj76hpiIhUGenOasXaDiWhCWGyVKKcny6Gf4cjlEUN2bY1OKfUlJSEkDkPZyegOkECcbig7Fku3KtWQSQY29IOdgR5Yokilx7jnsxYFALqvaVM8tIOdtjMbbY5EVFZIF1cKK8ssmSn94zG3MmRPuHOmvGLxLbSpIwISPIkYInpG3lsAk0s7BiEuucwoAfDJHU593lJq/QZw1EtXELnQjUQPCPZ3AjIxzOBA/LC7hvCCPtFiVrMwpU6ZyCo5k/Hl6gt9SEAKUcJkpHnz5ZP6jISFKu0WslFsg4iFTtOSCCIE4HNRz5CrGyavksKU6ToGVkSeQAk/ATsPjNEPuaUE74+J2oPgzChqU4ZUsyfSIAHQbeu/Oj1+X68/WoOXBUbzgASklSZKsq6jBJge89I+VVpxOkwpsKMDMkTgHYiuoKYBHiM9fPp+YFKTwskmUg5OZA59OVWJqUVfBaOH2gYskpHOE8hISCSd+aqtXBzLDZgjwjBiflihXOGa2W0AxGTPnv8AjTG1Z0ICQZgb0w4wv7U8ONxaPtJ9pTZ0cvGnxIMjaFAVyrs92/LUAiB95P8AaO8DlJz/AHjmuzuqISSBJAwOvlVJu+B8KunCXmAh0klRBU3qJySdJCSZOSRNC0+gcJK1mVztH2hsOINRcHu1pH2bn3kk7wATqTtgxXNHF9079k6F6T4VpChPLZQBGMfzrtC+z/BWSEFlKpzqKlL2g5Vq6D03qsdurjhzaChq2b7wxgHxDI9pWSMUEot5Y2LXGS6fRvx8XDASSNQ5dOo+VWXiLSlwidKN1qmMDkDy9a4j9HvFlW74KoCVkEbyQVaTHkP0av30kdo0oUxZhUC4IU8qdm5gJ9FEEHyBHOj3YuBKneVhha2n/iCtAlFmg+BKcd6RguOdUz7KDuRKuQBHYTssm3euFkZU6o9YAJCBPpJ99WTs73QaSGiDgbGeWI6jzpm22E+yAJM+81yZ1ZSbubYwUcI2pHcu985A/o0ZJ5UZfqUtXdIMc1noDsKov0h9r27RnuGTK1SBBzP7x8poIxcnZB3srlO+lXtCX3hbtq8DeVxtMYT8PxqlVqgHKjlSjJPma2ruUKXhxsY5yuzKysrKcAZnBBggyD0IyDXT2CjjVkEKITesA6FdYGx6hQ/UiuYUTw7iDrDiXWVFK0mQeR8lDmPKud8Q0T1EVOm7VI5i/wDp+jGQnbD4HnYrjqrC6Uh5JDSz3dwhQ9k+zJH4+Vb9vOySrJ3W2Cq1cy0oZ0z9xR5eR2IinvEuHt8ZZ+s2wSi8QIean248+u5B/Qzg/a5SbJ6xukIDqW9LQfhCFchq1QIFcb8TUVZV6UfPiNWH/pe3fsNUVaz+godfHCwGmwly/WAVrwpNvq9lCIHjXB9J+bHsf2CcuVG5vipLU6jqPjc5krPIeX4c7d2S+ji3t0hx8hxyJJORty6DyHLeapv0kduFXCja2yilhJhak4Co+6PLrWWGsqauq6Gjfmfz1H0XZdvRFuKSuwT6RO1KXym1tQE27PMQNZEQB5CB+hms8TBff0JBA1R1ISBkn0HLqdsgAMnSB5fn6j8am4NxANKU4UyrkZ25895O5OwB3r0NDS09NTVKH19X1YClueSwcQdRbW+lMBSkQEH+1IzjxY6774xSzhs2yCt3mMAETKon3wkT6jzqNy8aguOfaOLmIO2YjfA8zk8uYpe48X3JcISBy2AA3jqac2G5dRlwnhrl85qcVDaeQ39Ezsc7n51cLdptlvwwEDMzgDkQehAGfnuqq0ntI0hAbbbUUpG2wVAM6t8eWcGCajWLu7O3dp33PPGPmc/lUVg4yS4ywbiVwq4e7ttR0q2HICP9D6Y6TV64NwpDLaRAmJ25/rnQnB+zzdsJmSdyeZ/kPIUTxLj7TKSVnlgcz6CoaKdPZ5pchV9dBtMz6e7+W/zrThzao7xftqG3ToPzpPwy4VduBRbUGwZk/eIwBE+QJ8wKshqxkXuybCvYrUZ8xWxHn+vjVBnQCaQ3fHiRDYIM7nOBT80MqxbhQCQNW5G9OPOgXZ65Cm4J8Wo4O+8/jSbtX2TW7qXarDbiiCoEeFUbE8wfMeXQUWrgK+88KoH73+lOWyGUfaOFXmo5PoKhd7HInuxHE1KhbiUifaStzGOkCf5cqiueztnZDvLhZdV91Kj4SQP3RuPWas/bft6lpKkNGVmQB/Mn+Vc74FwK54m8VKJI+84YhI5D8hz+JCpyjDI1NtXk7IA4rxovPpc0gBJASNhAjHQY/WKbWjCLq4L90+EtwITqlehKQEpiDiAPnvz6Vw/6OrJpIGhSzGVKOSfTYegpgOx9n/Uj9R+QrBLWwfcQ9XDhXKxY3zNudXD7kKSIKrdxSwTyJacV7KjHsnBPMbVfez3bJi4SZWEKGFBYKCD0IOJ9KV/7H2f9TznCljcRyNRXHYq0UoL0uJWBAUh1xKoAjeZNIdam+/uFDWxjh3ZL257WBkfV7Ua7l4wlKdzOAT0/IE7VXuEfRq2QXL5a3X1mVaVFKU+QjKvXboOtk4J2WtbVRWy2dahBWtSlrjpKjgY5U3ccAHI+U0Eq7StT+4qvrHN2hhFV/wDLmw/cc/5q/wA61P0b2P7rv/MVVgN6uY7v5n8qmbu5MRVfia6/O/uZ/FqLqVZf0bWXLvh/6n5g0I79HtkDBNwP/UR/kq+1q4gEZ/lVLV1v1Mrxp9zn6fo4tCcO3PrrYj/p1OPoutf6+5+LX/8AOrq1bJHKamq/xdb9TL8ep3KOz9H4tz31ncvB9AlAWUaFRnQvSgYMR5YPKpeN9oG37VC1o7g9+lq8UUjW0JAWNskzg+cwdquRUBzFLr7htq6tK3WmlrTlKlAasbZ3I8jWarCNacalS+6PD6+394NFHWyjdSyVO+7RKum02dkly3tEJSnvVBQJQkaQEBRlWBzjzPIpF9kbBOA9dn3NdeumunN2DO4bRkzMCp026BshI9ABTNPKOnW2kmv5b7t9Sqmrc2chd7KWqsJVdqz0b/HRG1DnsCVCUd6N4lMnIxJgDea7TFe1oesmwfxclwcS/wDLW4KfD7cbKiCek8qqvE+Fu26+7ebLawJggCfMEGCPMGvpeguLcJZuWy2+2laT13B6pVuk+dXT1rT8yChrJX8yOF9nUN7nxGQOUD8jif0at44glKSQQABJ8o3I/PpHrSvtN9HlxbanLQqeZjKR/SpGMFI9sbbdNhE1RV3ayInBrpRrRkro6lHULbeOSz8c7T6vC0ZnE/hHv5b1LwDs8XFB5+TmSD8hn9bct13ZzgClrSpeE7+nKI/enl+FXniN2GmsQNIiOWBj+VGr2ux8Yub3TC1XSECCQB7gPKeQ9KVOcYS+53DKv4lDMRvH5nEkbzVFQHbt0J1kyeewmScDoJ/CukcL4c1bphCQkxClYkweZ9SaidxsajnxhB6G4HpW0jrSJfHAXUttiQo5J5Rvj9fKKeATmasdGSeEX5tWpAIMSkQfUedJ+KP3TKdSdLiRvACSOmMzO1F8LcKVKZ3Dex5weRFMaaeeObcS7d3bYI+qK3jVqR8omqvxHi/ErrHdFlJ3WSRiCT4jvicAV1/ivEQ0mdAUfMxv7qQWylXjykumENoSSlMjVrKsTOB4c8zjIil1JKEXJvAW+Mc2KH2U7AqfUHHp0A5UrJJG4A2Jmd5A5zsesWNs0wgNNhKEp2A+ZPUnck5NSrAQiEgAJEADAAHICl7rpOetcOrWlVfZGOrWlVfoMu+T1FD8QtFrjQ8puN4CTMEHn6R6UqcWU7HYE5zsB76Y8PXIScyoTk9RNLzHKF2cMhrKSBClaj1gD8KiDCtRPeGCZg59w6CiKyguAaONgiCKGVYD7uPjRlZVEuQNNqByqRUobG8CfStqyoUZWVlZUIDXF2EzAJI8qCPGANx8ZH63FNdNQO2aFCCkGiTXUONuoEhevJgE9B/Oi2rWNyPgK1TZef6+NFpGKplM9ArKysqgTxVQEOdRRFeK8qhCE3IGCZI3ivBdD0/XlUL7BOdWZ6VEZScGr6F9Bkk1V+1PYe3u5Wn7F4/7xAwr/iJ+964PnT+yUTMk0VVwnKDvFhQm4u8Th9+1dcOUUvtyifCtJJQr+FXIx91WaRcU7QKdEAQPWeXP0JJr6IurZDiChxKVoUIUlQBB9Qa439I/Y1my7t5hSghxenuz4tOCcKOY8jJ866dHV7/K+TqUNY5rYwfsLYaYdOSrYdP++PlT7jjalJIT0McpJGPMjYH1T51W+zF+SAIAgnryg/gqPdVxV40mfL5x/m/HrjcjqU7OnYqvB2B38xqGwnkOvXVIO3OavKTVftrMIKljcJJ2HJIVHwMfPypylyAPzNW8jKa2H//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856967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14357"/>
            <a:ext cx="8229600" cy="5411807"/>
          </a:xfrm>
        </p:spPr>
        <p:txBody>
          <a:bodyPr/>
          <a:lstStyle/>
          <a:p>
            <a:pPr algn="r" rtl="1" fontAlgn="t">
              <a:buNone/>
            </a:pPr>
            <a:r>
              <a:rPr lang="fa-IR" dirty="0" smtClean="0">
                <a:solidFill>
                  <a:srgbClr val="C00000"/>
                </a:solidFill>
                <a:cs typeface="B Titr" pitchFamily="2" charset="-78"/>
              </a:rPr>
              <a:t>وقایع جنائی</a:t>
            </a:r>
          </a:p>
          <a:p>
            <a:pPr algn="r" rtl="1" fontAlgn="t">
              <a:buNone/>
            </a:pPr>
            <a:endParaRPr lang="en-US" dirty="0" smtClean="0">
              <a:solidFill>
                <a:srgbClr val="002060"/>
              </a:solidFill>
              <a:cs typeface="B Titr" pitchFamily="2" charset="-78"/>
            </a:endParaRPr>
          </a:p>
          <a:p>
            <a:pPr algn="r" rtl="1" fontAlgn="t">
              <a:lnSpc>
                <a:spcPct val="200000"/>
              </a:lnSpc>
            </a:pPr>
            <a:r>
              <a:rPr lang="fa-IR" b="1" dirty="0" smtClean="0">
                <a:cs typeface="B Nazanin" pitchFamily="2" charset="-78"/>
              </a:rPr>
              <a:t>هر مورد ارائه مراقبت توسط افراد با جعل هویت یا مدرک</a:t>
            </a:r>
            <a:endParaRPr lang="en-US" b="1" dirty="0" smtClean="0">
              <a:cs typeface="B Nazanin" pitchFamily="2" charset="-78"/>
            </a:endParaRPr>
          </a:p>
          <a:p>
            <a:pPr algn="r" rtl="1" fontAlgn="t">
              <a:lnSpc>
                <a:spcPct val="200000"/>
              </a:lnSpc>
            </a:pPr>
            <a:r>
              <a:rPr lang="fa-IR" b="1" dirty="0" smtClean="0">
                <a:cs typeface="B Nazanin" pitchFamily="2" charset="-78"/>
              </a:rPr>
              <a:t>ربوده شدن بیمار</a:t>
            </a:r>
            <a:endParaRPr lang="en-US" b="1" dirty="0" smtClean="0">
              <a:cs typeface="B Nazanin" pitchFamily="2" charset="-78"/>
            </a:endParaRPr>
          </a:p>
          <a:p>
            <a:pPr algn="r" rtl="1" fontAlgn="t">
              <a:lnSpc>
                <a:spcPct val="200000"/>
              </a:lnSpc>
            </a:pPr>
            <a:r>
              <a:rPr lang="fa-IR" b="1" dirty="0" smtClean="0">
                <a:cs typeface="B Nazanin" pitchFamily="2" charset="-78"/>
              </a:rPr>
              <a:t>آسیب به بیمار ناشی از ضرب و جرح</a:t>
            </a:r>
            <a:endParaRPr lang="en-US" b="1" dirty="0" smtClean="0">
              <a:cs typeface="B Nazanin" pitchFamily="2" charset="-78"/>
            </a:endParaRPr>
          </a:p>
        </p:txBody>
      </p:sp>
      <p:pic>
        <p:nvPicPr>
          <p:cNvPr id="12290" name="Picture 2" descr="https://encrypted-tbn1.gstatic.com/images?q=tbn:ANd9GcQBpClXfZlgDNogeHkcjvGUmVCwsR0KTT5pzql46EROwlYeVpXt"/>
          <p:cNvPicPr>
            <a:picLocks noChangeAspect="1" noChangeArrowheads="1"/>
          </p:cNvPicPr>
          <p:nvPr/>
        </p:nvPicPr>
        <p:blipFill>
          <a:blip r:embed="rId2" cstate="print"/>
          <a:srcRect/>
          <a:stretch>
            <a:fillRect/>
          </a:stretch>
        </p:blipFill>
        <p:spPr bwMode="auto">
          <a:xfrm>
            <a:off x="3309918" y="714356"/>
            <a:ext cx="2571750" cy="1500174"/>
          </a:xfrm>
          <a:prstGeom prst="rect">
            <a:avLst/>
          </a:prstGeom>
          <a:noFill/>
        </p:spPr>
      </p:pic>
    </p:spTree>
    <p:extLst>
      <p:ext uri="{BB962C8B-B14F-4D97-AF65-F5344CB8AC3E}">
        <p14:creationId xmlns:p14="http://schemas.microsoft.com/office/powerpoint/2010/main" val="37943692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ltLang="en-US" dirty="0"/>
              <a:t>شرایط تهدید کننده ایمنی بیمار </a:t>
            </a:r>
            <a:endParaRPr lang="en-US" dirty="0"/>
          </a:p>
        </p:txBody>
      </p:sp>
      <p:sp>
        <p:nvSpPr>
          <p:cNvPr id="3" name="Content Placeholder 2"/>
          <p:cNvSpPr>
            <a:spLocks noGrp="1"/>
          </p:cNvSpPr>
          <p:nvPr>
            <p:ph idx="1"/>
          </p:nvPr>
        </p:nvSpPr>
        <p:spPr/>
        <p:txBody>
          <a:bodyPr/>
          <a:lstStyle/>
          <a:p>
            <a:pPr marL="514350" indent="-514350" algn="r" rtl="1">
              <a:lnSpc>
                <a:spcPct val="80000"/>
              </a:lnSpc>
              <a:buSzPct val="100000"/>
              <a:buFont typeface="Wingdings" panose="05000000000000000000" pitchFamily="2" charset="2"/>
              <a:buNone/>
            </a:pPr>
            <a:r>
              <a:rPr lang="fa-IR" altLang="en-US" b="1" dirty="0"/>
              <a:t>شناسایی صحیح بیمار </a:t>
            </a:r>
          </a:p>
          <a:p>
            <a:pPr marL="514350" indent="-514350" algn="r" rtl="1">
              <a:lnSpc>
                <a:spcPct val="80000"/>
              </a:lnSpc>
              <a:buSzPct val="100000"/>
              <a:buFont typeface="Wingdings 2" panose="05020102010507070707" pitchFamily="18" charset="2"/>
              <a:buNone/>
            </a:pPr>
            <a:r>
              <a:rPr lang="fa-IR" altLang="en-US" sz="2400" dirty="0">
                <a:latin typeface="Verdana" panose="020B0604030504040204" pitchFamily="34" charset="0"/>
                <a:cs typeface="2  Titr" panose="00000700000000000000" pitchFamily="2" charset="-78"/>
              </a:rPr>
              <a:t>قبل از انجام هر گونه پروسیجر درمانی،  تشخیصی و آزمایشگاهی ، تجویز دارو و یا انتقال خون و فراورده های خونی ، کلیه بیماران و به ویژه گروههای در معرض</a:t>
            </a:r>
            <a:r>
              <a:rPr lang="en-US" altLang="en-US" sz="2400" dirty="0">
                <a:latin typeface="Verdana" panose="020B0604030504040204" pitchFamily="34" charset="0"/>
                <a:cs typeface="2  Titr" panose="00000700000000000000" pitchFamily="2" charset="-78"/>
              </a:rPr>
              <a:t> </a:t>
            </a:r>
            <a:r>
              <a:rPr lang="fa-IR" altLang="en-US" sz="2400" dirty="0">
                <a:latin typeface="Verdana" panose="020B0604030504040204" pitchFamily="34" charset="0"/>
                <a:cs typeface="2  Titr" panose="00000700000000000000" pitchFamily="2" charset="-78"/>
              </a:rPr>
              <a:t>خطر من جمله نوزادان ، بیماران دچار اختلالات هوشیاری و یا سالمندان حداقل با دو شناسه شامل نام و نام خانوادگی و تاریخ تولد شناسایی و احراز هویت می شوند(هیچگاه شماره اطاق و تخت بیمار یکی از این شناسه ها نمی باشد</a:t>
            </a:r>
            <a:r>
              <a:rPr lang="fa-IR" altLang="en-US" dirty="0">
                <a:solidFill>
                  <a:schemeClr val="bg1"/>
                </a:solidFill>
                <a:latin typeface="Verdana" panose="020B0604030504040204" pitchFamily="34" charset="0"/>
                <a:cs typeface="2  Titr" panose="00000700000000000000" pitchFamily="2" charset="-78"/>
              </a:rPr>
              <a:t>)</a:t>
            </a:r>
            <a:endParaRPr lang="en-US" dirty="0"/>
          </a:p>
        </p:txBody>
      </p:sp>
    </p:spTree>
    <p:extLst>
      <p:ext uri="{BB962C8B-B14F-4D97-AF65-F5344CB8AC3E}">
        <p14:creationId xmlns:p14="http://schemas.microsoft.com/office/powerpoint/2010/main" val="8709846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شناسایی صحیح بیمار</a:t>
            </a:r>
            <a:endParaRPr lang="en-US" dirty="0"/>
          </a:p>
        </p:txBody>
      </p:sp>
      <p:sp>
        <p:nvSpPr>
          <p:cNvPr id="3" name="Content Placeholder 2"/>
          <p:cNvSpPr>
            <a:spLocks noGrp="1"/>
          </p:cNvSpPr>
          <p:nvPr>
            <p:ph idx="1"/>
          </p:nvPr>
        </p:nvSpPr>
        <p:spPr>
          <a:xfrm>
            <a:off x="1117600" y="1268760"/>
            <a:ext cx="9956800" cy="4827240"/>
          </a:xfrm>
        </p:spPr>
        <p:txBody>
          <a:bodyPr/>
          <a:lstStyle/>
          <a:p>
            <a:pPr algn="ctr" rtl="1"/>
            <a:r>
              <a:rPr lang="fa-IR" altLang="en-US" sz="2400" dirty="0">
                <a:latin typeface="Arial" panose="020B0604020202020204" pitchFamily="34" charset="0"/>
                <a:cs typeface="Arial" panose="020B0604020202020204" pitchFamily="34" charset="0"/>
              </a:rPr>
              <a:t>الزامیست باندهای شناسایی بیماران توسط بخش پذیرش تهیه و قبل از ورود بیمار به بخش و در هنگام پذیرش بیمار در اختیار آنان قرار گیرد . </a:t>
            </a:r>
          </a:p>
          <a:p>
            <a:pPr algn="ctr" rtl="1"/>
            <a:r>
              <a:rPr lang="fa-IR" altLang="en-US" sz="2400" dirty="0">
                <a:latin typeface="Arial" panose="020B0604020202020204" pitchFamily="34" charset="0"/>
                <a:cs typeface="Arial" panose="020B0604020202020204" pitchFamily="34" charset="0"/>
              </a:rPr>
              <a:t>3)	صحت اطلاعات مندرج در روي باند شناسايي بيماردر هنگام پذيرش با بيمار و يا در صورت ضرورت يكي از بستگان درجه يك وي كنترل مي شود .</a:t>
            </a:r>
          </a:p>
          <a:p>
            <a:pPr algn="ctr" rtl="1"/>
            <a:r>
              <a:rPr lang="fa-IR" altLang="en-US" sz="2400" dirty="0">
                <a:latin typeface="Arial" panose="020B0604020202020204" pitchFamily="34" charset="0"/>
                <a:cs typeface="Arial" panose="020B0604020202020204" pitchFamily="34" charset="0"/>
              </a:rPr>
              <a:t>4)	ضروريست بيمار دريافت باند شناسايي را در پرونده بصورت كتبي و امضاء تأييد نمايد.</a:t>
            </a:r>
          </a:p>
          <a:p>
            <a:pPr algn="ctr" rtl="1"/>
            <a:r>
              <a:rPr lang="fa-IR" altLang="en-US" sz="2400" dirty="0">
                <a:latin typeface="Arial" panose="020B0604020202020204" pitchFamily="34" charset="0"/>
                <a:cs typeface="Arial" panose="020B0604020202020204" pitchFamily="34" charset="0"/>
              </a:rPr>
              <a:t>5)	الزامیست مشخصات بیمار با رنگ مشکی یا آبی بر روی زمینه باند شناسایی به رنگ سفید درج یا پرینت شود . در صورتی که بیمار مبتلا به آلرژی شناخته شده و یا در معرض  هر گونه خطر شناخته شده  برای مثال "مستعد به افتادن" باشد ، مشخصات شناسایی بیمار با رنگ مشکی در پس زمینه سفید نوشته شده و بر روی باند </a:t>
            </a:r>
            <a:r>
              <a:rPr lang="fa-IR" altLang="en-US" sz="2400" dirty="0" smtClean="0">
                <a:latin typeface="Arial" panose="020B0604020202020204" pitchFamily="34" charset="0"/>
                <a:cs typeface="Arial" panose="020B0604020202020204" pitchFamily="34" charset="0"/>
              </a:rPr>
              <a:t>زرد </a:t>
            </a:r>
            <a:r>
              <a:rPr lang="fa-IR" altLang="en-US" sz="2400" dirty="0">
                <a:latin typeface="Arial" panose="020B0604020202020204" pitchFamily="34" charset="0"/>
                <a:cs typeface="Arial" panose="020B0604020202020204" pitchFamily="34" charset="0"/>
              </a:rPr>
              <a:t>چسبانیده می شود</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1557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شناسایی صحیح  بیمار</a:t>
            </a:r>
            <a:endParaRPr lang="en-US" dirty="0"/>
          </a:p>
        </p:txBody>
      </p:sp>
      <p:sp>
        <p:nvSpPr>
          <p:cNvPr id="3" name="Content Placeholder 2"/>
          <p:cNvSpPr>
            <a:spLocks noGrp="1"/>
          </p:cNvSpPr>
          <p:nvPr>
            <p:ph idx="1"/>
          </p:nvPr>
        </p:nvSpPr>
        <p:spPr/>
        <p:txBody>
          <a:bodyPr/>
          <a:lstStyle/>
          <a:p>
            <a:pPr algn="l" rtl="1"/>
            <a:r>
              <a:rPr lang="fa-IR" altLang="en-US" sz="2800" dirty="0"/>
              <a:t>باندهای شناسایی به نحوی بسته شوند که سبب فشردگی  پوست  نشوند .</a:t>
            </a:r>
          </a:p>
          <a:p>
            <a:pPr algn="l" rtl="1"/>
            <a:r>
              <a:rPr lang="fa-IR" altLang="en-US" sz="2800" dirty="0"/>
              <a:t>9)	نوشته های بر روی باند های شناسایی بایستی برای مدت طولانی دوام داشته باشد .</a:t>
            </a:r>
          </a:p>
          <a:p>
            <a:pPr algn="l" rtl="1"/>
            <a:r>
              <a:rPr lang="fa-IR" altLang="en-US" sz="2800" dirty="0"/>
              <a:t>10)	بمنظور پیشگیری از خطا ، مشخصات بیماران بایستی به صورت خوانا و واضح به یک روش یکسان در کل بیمارستان بر روی باند های شناسایی نوشته  شوند . </a:t>
            </a:r>
          </a:p>
          <a:p>
            <a:pPr algn="l" rtl="1"/>
            <a:r>
              <a:rPr lang="fa-IR" altLang="en-US" sz="2800" dirty="0"/>
              <a:t>11)	محل مناسب باند شناسایی بیماران بر روی بازوی دست غالب بیماران می باشد  ، بدین دلیل که کمتر احتمال باز نمودن آن از بازوی بیمار بمنظور انجام اقدامات درمانی است .</a:t>
            </a:r>
          </a:p>
          <a:p>
            <a:pPr algn="l" rtl="1"/>
            <a:endParaRPr lang="en-US" sz="2800" dirty="0"/>
          </a:p>
        </p:txBody>
      </p:sp>
    </p:spTree>
    <p:extLst>
      <p:ext uri="{BB962C8B-B14F-4D97-AF65-F5344CB8AC3E}">
        <p14:creationId xmlns:p14="http://schemas.microsoft.com/office/powerpoint/2010/main" val="30790798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شناسایی صحیح بیمار</a:t>
            </a:r>
            <a:endParaRPr lang="en-US" dirty="0"/>
          </a:p>
        </p:txBody>
      </p:sp>
      <p:sp>
        <p:nvSpPr>
          <p:cNvPr id="3" name="Content Placeholder 2"/>
          <p:cNvSpPr>
            <a:spLocks noGrp="1"/>
          </p:cNvSpPr>
          <p:nvPr>
            <p:ph idx="1"/>
          </p:nvPr>
        </p:nvSpPr>
        <p:spPr>
          <a:xfrm>
            <a:off x="1117600" y="1417638"/>
            <a:ext cx="9956800" cy="5440362"/>
          </a:xfrm>
        </p:spPr>
        <p:txBody>
          <a:bodyPr/>
          <a:lstStyle/>
          <a:p>
            <a:pPr algn="ctr" rtl="1"/>
            <a:r>
              <a:rPr lang="fa-IR" altLang="en-US" sz="2400" dirty="0"/>
              <a:t>در صورت مشابهت نام و نام خانوادگی دو بیمار بستری ، ضروریست نام پدر بیماران نیز قید گردد </a:t>
            </a:r>
          </a:p>
          <a:p>
            <a:pPr algn="ctr" rtl="1"/>
            <a:r>
              <a:rPr lang="fa-IR" altLang="en-US" sz="2400" dirty="0"/>
              <a:t>13)	 تأكيد مي شود هيچگاه از شماره اتاق وتخت , بيمار بعنوان شناسه وي استفاده نشود .</a:t>
            </a:r>
          </a:p>
          <a:p>
            <a:pPr algn="ctr" rtl="1"/>
            <a:r>
              <a:rPr lang="fa-IR" altLang="en-US" sz="2400" dirty="0"/>
              <a:t>14)	در صورتی که هر یک از اعضای تیم درمانی بمنظور ارائه یک خدمت درمانی ، تشخیصی و یا مراقبتی باند شناسایی را از بازوی  یک بیمار باز نمود ، ضروریست سریعاً پس از اتمام فرآیند درمانی رأساً نسبت به بستن باند شناسایی بر بازوی بیماراقدام نماید .</a:t>
            </a:r>
          </a:p>
          <a:p>
            <a:pPr algn="ctr" rtl="1"/>
            <a:r>
              <a:rPr lang="fa-IR" altLang="en-US" sz="2400" dirty="0"/>
              <a:t>15)	هر بیمارستان بایستی دارای فرآیند هایی بمنظور کسب اطمینان از وجود باند شناسایی با مندرجات صحیح بر روی بازوی بیمار باشد . </a:t>
            </a:r>
          </a:p>
          <a:p>
            <a:pPr algn="ctr" rtl="1"/>
            <a:r>
              <a:rPr lang="fa-IR" altLang="en-US" sz="2400" dirty="0"/>
              <a:t>16)	تأکید می شود در صورتی که هر یک از کارکنان تیم درمانی با بیماری که فاقد باند شناسایی است ، مواجه گردند وظیفه آنان ایجاب می نماید که نسبت به تهیه باند شناسایی و بستن آن بر بازوی بیمار اقدام نمایند .</a:t>
            </a:r>
          </a:p>
          <a:p>
            <a:pPr algn="ctr" rtl="1"/>
            <a:endParaRPr lang="en-US" sz="2400" dirty="0"/>
          </a:p>
        </p:txBody>
      </p:sp>
    </p:spTree>
    <p:extLst>
      <p:ext uri="{BB962C8B-B14F-4D97-AF65-F5344CB8AC3E}">
        <p14:creationId xmlns:p14="http://schemas.microsoft.com/office/powerpoint/2010/main" val="8919261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شناسایی صحیح نوزاد</a:t>
            </a:r>
            <a:endParaRPr lang="en-US" dirty="0"/>
          </a:p>
        </p:txBody>
      </p:sp>
      <p:sp>
        <p:nvSpPr>
          <p:cNvPr id="3" name="Content Placeholder 2"/>
          <p:cNvSpPr>
            <a:spLocks noGrp="1"/>
          </p:cNvSpPr>
          <p:nvPr>
            <p:ph idx="1"/>
          </p:nvPr>
        </p:nvSpPr>
        <p:spPr>
          <a:xfrm>
            <a:off x="-240704" y="1052736"/>
            <a:ext cx="12241360" cy="5043264"/>
          </a:xfrm>
        </p:spPr>
        <p:txBody>
          <a:bodyPr/>
          <a:lstStyle/>
          <a:p>
            <a:pPr algn="r" rtl="1"/>
            <a:r>
              <a:rPr lang="fa-IR" altLang="en-US" sz="2400" dirty="0"/>
              <a:t>در اسرع وقت بعد از تولد نوزاد وقبل از ترك بلوك زايمان براي نوزاد دو باند شناسایی تهيه كرده وبعد از چك مجدد با مشخصات نوزاد  به هردومچ پاي نوزاد ببنديد . </a:t>
            </a:r>
          </a:p>
          <a:p>
            <a:pPr algn="r" rtl="1"/>
            <a:r>
              <a:rPr lang="fa-IR" altLang="en-US" sz="2400" dirty="0"/>
              <a:t>4)	نوشتن موارد ذیل بر روی باند شناسایی نوزاد الزامی است :</a:t>
            </a:r>
          </a:p>
          <a:p>
            <a:pPr algn="r" rtl="1"/>
            <a:r>
              <a:rPr lang="fa-IR" altLang="en-US" sz="2400" dirty="0"/>
              <a:t>•	نام ونام خانوادگي مادر </a:t>
            </a:r>
            <a:r>
              <a:rPr lang="fa-IR" altLang="en-US" sz="2400" dirty="0" smtClean="0"/>
              <a:t>-•</a:t>
            </a:r>
            <a:r>
              <a:rPr lang="fa-IR" altLang="en-US" sz="2400" dirty="0"/>
              <a:t>	جنسيت </a:t>
            </a:r>
            <a:r>
              <a:rPr lang="fa-IR" altLang="en-US" sz="2400" dirty="0" smtClean="0"/>
              <a:t>نوزاد-•</a:t>
            </a:r>
            <a:r>
              <a:rPr lang="fa-IR" altLang="en-US" sz="2400" dirty="0"/>
              <a:t>	تاريخ </a:t>
            </a:r>
            <a:r>
              <a:rPr lang="fa-IR" altLang="en-US" sz="2400" dirty="0" smtClean="0"/>
              <a:t>تولد-•</a:t>
            </a:r>
            <a:r>
              <a:rPr lang="fa-IR" altLang="en-US" sz="2400" dirty="0"/>
              <a:t>	زمان </a:t>
            </a:r>
            <a:r>
              <a:rPr lang="fa-IR" altLang="en-US" sz="2400" dirty="0" smtClean="0"/>
              <a:t>تولد-•</a:t>
            </a:r>
            <a:r>
              <a:rPr lang="fa-IR" altLang="en-US" sz="2400" dirty="0"/>
              <a:t>	شماره پرونده مادر </a:t>
            </a:r>
          </a:p>
          <a:p>
            <a:pPr algn="r" rtl="1"/>
            <a:r>
              <a:rPr lang="fa-IR" altLang="en-US" sz="2400" dirty="0"/>
              <a:t>5)	در صورتي كه نوزاد دو قلو و يا سه قلواست بر روي باند شناسایی آنها  قيد كنيد .</a:t>
            </a:r>
          </a:p>
          <a:p>
            <a:pPr algn="r" rtl="1"/>
            <a:r>
              <a:rPr lang="fa-IR" altLang="en-US" sz="2400" dirty="0"/>
              <a:t>6)	باندهای شناسایی نوزادان بايد درطي معاينات روزانه توسط يكي از كاركنان پرستاري بررسي شود . در صورتي كه يكي از  باندهاي شناسايي نوزادي مفقود گردد ، براي نوزاد يك باند جديد شناسایی تهيه كرده و به مچ پای او ببنديد .</a:t>
            </a:r>
          </a:p>
          <a:p>
            <a:pPr algn="r" rtl="1"/>
            <a:r>
              <a:rPr lang="fa-IR" altLang="en-US" sz="2400" dirty="0"/>
              <a:t>7)	در صورتي كه هر دو باند شناسایی نوزاد مفقود شود ، مسئول بخش را مطلع نموده و كليه باند هاي شناسایی نوزادان بستري در بخش را چك كرده و در صورتي كه مغايرتي در اين زمينه مشاهده نگرديد ، براي نوزاد  باند جديد شناسایی تهيه و به مچ پاي او ببنديد.</a:t>
            </a:r>
          </a:p>
          <a:p>
            <a:pPr algn="r" rtl="1"/>
            <a:endParaRPr lang="en-US" altLang="en-US" sz="2400" dirty="0"/>
          </a:p>
          <a:p>
            <a:endParaRPr lang="en-US" sz="2400" dirty="0"/>
          </a:p>
        </p:txBody>
      </p:sp>
    </p:spTree>
    <p:extLst>
      <p:ext uri="{BB962C8B-B14F-4D97-AF65-F5344CB8AC3E}">
        <p14:creationId xmlns:p14="http://schemas.microsoft.com/office/powerpoint/2010/main" val="37154218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سقوط</a:t>
            </a:r>
            <a:endParaRPr lang="en-US" dirty="0"/>
          </a:p>
        </p:txBody>
      </p:sp>
      <p:sp>
        <p:nvSpPr>
          <p:cNvPr id="3" name="Content Placeholder 2"/>
          <p:cNvSpPr>
            <a:spLocks noGrp="1"/>
          </p:cNvSpPr>
          <p:nvPr>
            <p:ph idx="1"/>
          </p:nvPr>
        </p:nvSpPr>
        <p:spPr>
          <a:xfrm>
            <a:off x="1117600" y="1417638"/>
            <a:ext cx="9956800" cy="4678362"/>
          </a:xfrm>
        </p:spPr>
        <p:txBody>
          <a:bodyPr/>
          <a:lstStyle/>
          <a:p>
            <a:pPr algn="ctr"/>
            <a:r>
              <a:rPr lang="fa-IR" sz="2800" dirty="0" smtClean="0"/>
              <a:t>بر اساس طبقه بندی مورس سقوط در بخش بستری به 3 دسته تقسیم می شود </a:t>
            </a:r>
          </a:p>
          <a:p>
            <a:pPr algn="ctr"/>
            <a:r>
              <a:rPr lang="fa-IR" sz="2800" dirty="0" smtClean="0"/>
              <a:t>سقوط های تصادفی  که ناشی از عوامل خارجی نظیر عوامل محیطی است</a:t>
            </a:r>
          </a:p>
          <a:p>
            <a:pPr algn="ctr"/>
            <a:r>
              <a:rPr lang="fa-IR" sz="2800" dirty="0" smtClean="0"/>
              <a:t>سقوط فیزیولوژیک:قابل پیش بینی است که ناشی از عوامل داخلی نظیر گیجی  بوده که 10 درصد منتج از حوادث غیر منتظره با منشا داخلی نظیر شروع سنکوپ ویا سکته می باشد.</a:t>
            </a:r>
          </a:p>
          <a:p>
            <a:pPr algn="ctr"/>
            <a:r>
              <a:rPr lang="fa-IR" sz="2800" dirty="0" smtClean="0"/>
              <a:t>براساس بررسی های مورس 78%سقوط ناشی از عوامل فیزیولوژیک قابل پیش بینی  را می توان شناسایی و به طریق ایمن مدیریت نمود </a:t>
            </a:r>
            <a:endParaRPr lang="en-US" sz="2800" dirty="0"/>
          </a:p>
        </p:txBody>
      </p:sp>
    </p:spTree>
    <p:extLst>
      <p:ext uri="{BB962C8B-B14F-4D97-AF65-F5344CB8AC3E}">
        <p14:creationId xmlns:p14="http://schemas.microsoft.com/office/powerpoint/2010/main" val="3936851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FF0000"/>
                </a:solidFill>
                <a:cs typeface="B Titr" pitchFamily="2" charset="-78"/>
              </a:rPr>
              <a:t>یعنی چه؟</a:t>
            </a:r>
            <a:r>
              <a:rPr lang="en-US" b="1" dirty="0" smtClean="0">
                <a:solidFill>
                  <a:srgbClr val="FF0000"/>
                </a:solidFill>
                <a:latin typeface="Bell MT" pitchFamily="18" charset="0"/>
                <a:cs typeface="B Titr" pitchFamily="2" charset="-78"/>
              </a:rPr>
              <a:t>Medical Errors</a:t>
            </a:r>
            <a:endParaRPr lang="fa-IR" dirty="0">
              <a:solidFill>
                <a:srgbClr val="FF0000"/>
              </a:solidFill>
            </a:endParaRPr>
          </a:p>
        </p:txBody>
      </p:sp>
      <p:sp>
        <p:nvSpPr>
          <p:cNvPr id="3" name="Content Placeholder 2"/>
          <p:cNvSpPr>
            <a:spLocks noGrp="1"/>
          </p:cNvSpPr>
          <p:nvPr>
            <p:ph idx="1"/>
          </p:nvPr>
        </p:nvSpPr>
        <p:spPr>
          <a:xfrm>
            <a:off x="1981200" y="2025684"/>
            <a:ext cx="8229600" cy="2403448"/>
          </a:xfrm>
        </p:spPr>
        <p:txBody>
          <a:bodyPr>
            <a:normAutofit/>
          </a:bodyPr>
          <a:lstStyle/>
          <a:p>
            <a:pPr algn="r" rtl="1">
              <a:lnSpc>
                <a:spcPct val="200000"/>
              </a:lnSpc>
            </a:pPr>
            <a:r>
              <a:rPr lang="fa-IR" b="1" dirty="0">
                <a:cs typeface="B Titr" pitchFamily="2" charset="-78"/>
              </a:rPr>
              <a:t>اقداماتی که می بایست انجام شود ولی انجام نگرفته. </a:t>
            </a:r>
          </a:p>
          <a:p>
            <a:pPr algn="r" rtl="1">
              <a:lnSpc>
                <a:spcPct val="200000"/>
              </a:lnSpc>
            </a:pPr>
            <a:r>
              <a:rPr lang="fa-IR" b="1" dirty="0">
                <a:cs typeface="B Titr" pitchFamily="2" charset="-78"/>
              </a:rPr>
              <a:t>اقداماتی که نباید انجام شود ولی انجام شده.</a:t>
            </a:r>
          </a:p>
        </p:txBody>
      </p:sp>
      <p:sp>
        <p:nvSpPr>
          <p:cNvPr id="4" name="Slide Number Placeholder 3"/>
          <p:cNvSpPr>
            <a:spLocks noGrp="1"/>
          </p:cNvSpPr>
          <p:nvPr>
            <p:ph type="sldNum" sz="quarter" idx="12"/>
          </p:nvPr>
        </p:nvSpPr>
        <p:spPr/>
        <p:txBody>
          <a:bodyPr/>
          <a:lstStyle/>
          <a:p>
            <a:fld id="{72D69DED-249B-430E-952B-46301CD1CA28}" type="slidenum">
              <a:rPr lang="fa-IR" smtClean="0"/>
              <a:pPr/>
              <a:t>7</a:t>
            </a:fld>
            <a:endParaRPr lang="fa-IR"/>
          </a:p>
        </p:txBody>
      </p:sp>
      <p:pic>
        <p:nvPicPr>
          <p:cNvPr id="6" name="Picture 2" descr="C:\Users\admin\Pictures\خطا\333.jpg"/>
          <p:cNvPicPr>
            <a:picLocks noChangeAspect="1" noChangeArrowheads="1"/>
          </p:cNvPicPr>
          <p:nvPr/>
        </p:nvPicPr>
        <p:blipFill>
          <a:blip r:embed="rId2" cstate="print"/>
          <a:srcRect/>
          <a:stretch>
            <a:fillRect/>
          </a:stretch>
        </p:blipFill>
        <p:spPr bwMode="auto">
          <a:xfrm>
            <a:off x="2095472" y="4286256"/>
            <a:ext cx="2928958" cy="2033590"/>
          </a:xfrm>
          <a:prstGeom prst="rect">
            <a:avLst/>
          </a:prstGeom>
          <a:noFill/>
        </p:spPr>
      </p:pic>
    </p:spTree>
    <p:extLst>
      <p:ext uri="{BB962C8B-B14F-4D97-AF65-F5344CB8AC3E}">
        <p14:creationId xmlns:p14="http://schemas.microsoft.com/office/powerpoint/2010/main" val="35416977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سقوط بیمار منجر به آسیب پایدار یا مرگ</a:t>
            </a:r>
            <a:r>
              <a:rPr lang="fa-IR" sz="3600" dirty="0"/>
              <a:t/>
            </a:r>
            <a:br>
              <a:rPr lang="fa-IR" sz="3600" dirty="0"/>
            </a:br>
            <a:endParaRPr lang="en-US" dirty="0"/>
          </a:p>
        </p:txBody>
      </p:sp>
      <p:sp>
        <p:nvSpPr>
          <p:cNvPr id="3" name="Content Placeholder 2"/>
          <p:cNvSpPr>
            <a:spLocks noGrp="1"/>
          </p:cNvSpPr>
          <p:nvPr>
            <p:ph idx="1"/>
          </p:nvPr>
        </p:nvSpPr>
        <p:spPr>
          <a:xfrm>
            <a:off x="1117600" y="692696"/>
            <a:ext cx="9956800" cy="5403304"/>
          </a:xfrm>
        </p:spPr>
        <p:txBody>
          <a:bodyPr/>
          <a:lstStyle/>
          <a:p>
            <a:pPr algn="r"/>
            <a:r>
              <a:rPr lang="fa-IR" sz="2400" dirty="0" smtClean="0"/>
              <a:t>راهنمای پیشگیری از سقوط </a:t>
            </a:r>
            <a:r>
              <a:rPr lang="en-US" sz="2400" dirty="0" smtClean="0"/>
              <a:t> </a:t>
            </a:r>
          </a:p>
          <a:p>
            <a:pPr algn="r"/>
            <a:r>
              <a:rPr lang="fa-IR" sz="2400" dirty="0" smtClean="0"/>
              <a:t>انجام </a:t>
            </a:r>
            <a:r>
              <a:rPr lang="fa-IR" sz="2400" dirty="0"/>
              <a:t>ارزیابی اولیه بیماران و شناسایی بیماران آسیب پذیر براساس معیار مورس اطلاع رسانی به سایر اعضا </a:t>
            </a:r>
            <a:r>
              <a:rPr lang="fa-IR" sz="2400" b="1" dirty="0" smtClean="0"/>
              <a:t>-</a:t>
            </a:r>
            <a:r>
              <a:rPr lang="fa-IR" sz="2400" dirty="0" smtClean="0"/>
              <a:t>کادر </a:t>
            </a:r>
            <a:r>
              <a:rPr lang="fa-IR" sz="2400" dirty="0"/>
              <a:t>درمانی مراقبتی بیمار از طریق ثبت در گزارش پرستاری </a:t>
            </a:r>
            <a:r>
              <a:rPr lang="fa-IR" sz="2400" b="1" dirty="0"/>
              <a:t>–</a:t>
            </a:r>
          </a:p>
          <a:p>
            <a:pPr algn="r"/>
            <a:r>
              <a:rPr lang="fa-IR" sz="2400" dirty="0"/>
              <a:t>بررسی سالم بودن نرده کنار تخت ، برانکارد و چرخ ها و کمربند ایمنی صندلی چرخدار همچنین کنترل بالا </a:t>
            </a:r>
            <a:r>
              <a:rPr lang="fa-IR" sz="2400" b="1" dirty="0" smtClean="0"/>
              <a:t>-</a:t>
            </a:r>
            <a:r>
              <a:rPr lang="fa-IR" sz="2400" dirty="0" smtClean="0"/>
              <a:t>بودن </a:t>
            </a:r>
            <a:r>
              <a:rPr lang="fa-IR" sz="2400" dirty="0"/>
              <a:t>نرده های کنار تخت به صورت مداوم</a:t>
            </a:r>
          </a:p>
          <a:p>
            <a:pPr algn="r"/>
            <a:r>
              <a:rPr lang="fa-IR" sz="2400" dirty="0"/>
              <a:t>حضور کمک بهیار و پرستار درکنار بیمار در زمان جابجایی </a:t>
            </a:r>
            <a:r>
              <a:rPr lang="fa-IR" sz="2400" b="1" dirty="0"/>
              <a:t>-</a:t>
            </a:r>
          </a:p>
          <a:p>
            <a:pPr algn="r"/>
            <a:r>
              <a:rPr lang="fa-IR" sz="2400" dirty="0"/>
              <a:t>آموزش به بیمارا ن وهمراهان در خصوص رعایت نکات ایمنی </a:t>
            </a:r>
            <a:r>
              <a:rPr lang="fa-IR" sz="2400" b="1" dirty="0"/>
              <a:t>-</a:t>
            </a:r>
          </a:p>
          <a:p>
            <a:pPr algn="r"/>
            <a:r>
              <a:rPr lang="fa-IR" sz="2400" dirty="0"/>
              <a:t>تهیه امکانات مهار فیزیکی )دستبند ، کمربند ، باند ، ویبریل </a:t>
            </a:r>
            <a:r>
              <a:rPr lang="fa-IR" sz="2400" dirty="0" smtClean="0"/>
              <a:t>..</a:t>
            </a:r>
            <a:r>
              <a:rPr lang="en-US" sz="2400" dirty="0" smtClean="0"/>
              <a:t>)</a:t>
            </a:r>
            <a:endParaRPr lang="fa-IR" sz="2400" b="1" dirty="0"/>
          </a:p>
          <a:p>
            <a:pPr algn="r"/>
            <a:r>
              <a:rPr lang="fa-IR" sz="2400" dirty="0"/>
              <a:t>وجود هند </a:t>
            </a:r>
            <a:r>
              <a:rPr lang="fa-IR" sz="2400" dirty="0" smtClean="0"/>
              <a:t>ریل)دستگیره </a:t>
            </a:r>
            <a:r>
              <a:rPr lang="fa-IR" sz="2400" dirty="0"/>
              <a:t>در راهرو های بخش، سرویس های بهداشتی و... </a:t>
            </a:r>
            <a:r>
              <a:rPr lang="fa-IR" sz="2400" b="1" dirty="0" smtClean="0"/>
              <a:t>-</a:t>
            </a:r>
            <a:r>
              <a:rPr lang="fa-IR" sz="2400" dirty="0"/>
              <a:t> </a:t>
            </a:r>
            <a:r>
              <a:rPr lang="fa-IR" sz="2400" dirty="0" smtClean="0"/>
              <a:t>(</a:t>
            </a:r>
            <a:r>
              <a:rPr lang="en-US" sz="2400" dirty="0" smtClean="0"/>
              <a:t>)</a:t>
            </a:r>
            <a:endParaRPr lang="fa-IR" sz="2400" b="1" dirty="0"/>
          </a:p>
          <a:p>
            <a:pPr algn="r"/>
            <a:r>
              <a:rPr lang="fa-IR" sz="2400" dirty="0"/>
              <a:t>آموزش وکنترل بیماران مصرف کننده دارو های کاهنده فشار خون و کاهنده هوشیاری یا خواب آور </a:t>
            </a:r>
            <a:r>
              <a:rPr lang="fa-IR" sz="2400" b="1" dirty="0"/>
              <a:t>-</a:t>
            </a:r>
          </a:p>
          <a:p>
            <a:pPr algn="r"/>
            <a:r>
              <a:rPr lang="fa-IR" sz="2400" dirty="0"/>
              <a:t>آموزش خود مراقبتی به بیمارانی که دچارمشکلات حرکتی بوده ومستعدسقوط هستند.</a:t>
            </a:r>
            <a:endParaRPr lang="en-US" sz="2400" dirty="0"/>
          </a:p>
        </p:txBody>
      </p:sp>
    </p:spTree>
    <p:extLst>
      <p:ext uri="{BB962C8B-B14F-4D97-AF65-F5344CB8AC3E}">
        <p14:creationId xmlns:p14="http://schemas.microsoft.com/office/powerpoint/2010/main" val="20633870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ltLang="en-US" b="1" i="1" dirty="0">
                <a:solidFill>
                  <a:srgbClr val="FFC000"/>
                </a:solidFill>
                <a:ea typeface="2  Zar"/>
                <a:cs typeface="2  Zar"/>
              </a:rPr>
              <a:t>توسعه ارتباط موثر</a:t>
            </a:r>
            <a:endParaRPr lang="en-US" dirty="0"/>
          </a:p>
        </p:txBody>
      </p:sp>
      <p:sp>
        <p:nvSpPr>
          <p:cNvPr id="3" name="Content Placeholder 2"/>
          <p:cNvSpPr>
            <a:spLocks noGrp="1"/>
          </p:cNvSpPr>
          <p:nvPr>
            <p:ph idx="1"/>
          </p:nvPr>
        </p:nvSpPr>
        <p:spPr/>
        <p:txBody>
          <a:bodyPr/>
          <a:lstStyle/>
          <a:p>
            <a:pPr algn="r"/>
            <a:r>
              <a:rPr lang="fa-IR" dirty="0"/>
              <a:t>سیاستها و روشهایی که به دقت ارتباطات تلفنی و شفاهی توجه شود.</a:t>
            </a:r>
          </a:p>
          <a:p>
            <a:pPr algn="r"/>
            <a:r>
              <a:rPr lang="fa-IR" dirty="0"/>
              <a:t>ثبت نتیجه آزمایش یا دستور کامل تلفنی و شفاهی،به وسیله دریافت کننده آن</a:t>
            </a:r>
          </a:p>
          <a:p>
            <a:pPr algn="r"/>
            <a:r>
              <a:rPr lang="fa-IR" dirty="0"/>
              <a:t>تایید نتیجه آزمایش یا دستور توسط فرد ارائه کننده گزارش</a:t>
            </a:r>
          </a:p>
          <a:p>
            <a:endParaRPr lang="fa-IR" dirty="0"/>
          </a:p>
        </p:txBody>
      </p:sp>
    </p:spTree>
    <p:extLst>
      <p:ext uri="{BB962C8B-B14F-4D97-AF65-F5344CB8AC3E}">
        <p14:creationId xmlns:p14="http://schemas.microsoft.com/office/powerpoint/2010/main" val="42846168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ارتباط </a:t>
            </a:r>
            <a:endParaRPr lang="en-US" dirty="0"/>
          </a:p>
        </p:txBody>
      </p:sp>
      <p:sp>
        <p:nvSpPr>
          <p:cNvPr id="3" name="Content Placeholder 2"/>
          <p:cNvSpPr>
            <a:spLocks noGrp="1"/>
          </p:cNvSpPr>
          <p:nvPr>
            <p:ph idx="1"/>
          </p:nvPr>
        </p:nvSpPr>
        <p:spPr>
          <a:xfrm>
            <a:off x="0" y="1417638"/>
            <a:ext cx="11074400" cy="4678362"/>
          </a:xfrm>
        </p:spPr>
        <p:txBody>
          <a:bodyPr/>
          <a:lstStyle/>
          <a:p>
            <a:pPr algn="r"/>
            <a:r>
              <a:rPr lang="fa-IR" dirty="0" smtClean="0"/>
              <a:t>1</a:t>
            </a:r>
            <a:r>
              <a:rPr lang="fa-IR" dirty="0" smtClean="0">
                <a:latin typeface="2  Zar"/>
              </a:rPr>
              <a:t>- </a:t>
            </a:r>
            <a:r>
              <a:rPr lang="fa-IR" sz="2800" dirty="0" smtClean="0">
                <a:latin typeface="2  Zar"/>
              </a:rPr>
              <a:t>گوش کنید (من اینجا را نفهمیدم )</a:t>
            </a:r>
          </a:p>
          <a:p>
            <a:pPr algn="r"/>
            <a:r>
              <a:rPr lang="fa-IR" sz="2800" dirty="0" smtClean="0">
                <a:latin typeface="2  Zar"/>
              </a:rPr>
              <a:t>2-اورا با محیط و حالات ظاهر ببینید </a:t>
            </a:r>
          </a:p>
          <a:p>
            <a:pPr algn="r"/>
            <a:r>
              <a:rPr lang="fa-IR" sz="2800" dirty="0" smtClean="0">
                <a:latin typeface="2  Zar"/>
              </a:rPr>
              <a:t>3- ترکیب کنید </a:t>
            </a:r>
          </a:p>
          <a:p>
            <a:pPr algn="r"/>
            <a:r>
              <a:rPr lang="fa-IR" sz="2800" dirty="0" smtClean="0">
                <a:latin typeface="2  Zar"/>
              </a:rPr>
              <a:t>4-سوال کنید </a:t>
            </a:r>
          </a:p>
          <a:p>
            <a:pPr algn="r"/>
            <a:r>
              <a:rPr lang="fa-IR" sz="2800" dirty="0" smtClean="0">
                <a:latin typeface="2  Zar"/>
              </a:rPr>
              <a:t>5 صحبت کنید </a:t>
            </a:r>
          </a:p>
          <a:p>
            <a:pPr algn="r"/>
            <a:r>
              <a:rPr lang="fa-IR" sz="2800" dirty="0" smtClean="0">
                <a:latin typeface="2  Zar"/>
              </a:rPr>
              <a:t>6-همدلی (خود را به جای مشتری بگذارید )</a:t>
            </a:r>
          </a:p>
          <a:p>
            <a:pPr algn="r"/>
            <a:r>
              <a:rPr lang="fa-IR" sz="2800" dirty="0" smtClean="0">
                <a:latin typeface="2  Zar"/>
              </a:rPr>
              <a:t>7-درست فکر کنید</a:t>
            </a:r>
          </a:p>
          <a:p>
            <a:pPr algn="r"/>
            <a:endParaRPr lang="fa-IR" sz="2400" dirty="0" smtClean="0">
              <a:latin typeface="2  Zar"/>
            </a:endParaRPr>
          </a:p>
          <a:p>
            <a:endParaRPr lang="en-US" dirty="0"/>
          </a:p>
        </p:txBody>
      </p:sp>
    </p:spTree>
    <p:extLst>
      <p:ext uri="{BB962C8B-B14F-4D97-AF65-F5344CB8AC3E}">
        <p14:creationId xmlns:p14="http://schemas.microsoft.com/office/powerpoint/2010/main" val="18014400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تحویل و تحول بیمار</a:t>
            </a:r>
            <a:endParaRPr lang="en-US" dirty="0"/>
          </a:p>
        </p:txBody>
      </p:sp>
      <p:sp>
        <p:nvSpPr>
          <p:cNvPr id="3" name="Content Placeholder 2"/>
          <p:cNvSpPr>
            <a:spLocks noGrp="1"/>
          </p:cNvSpPr>
          <p:nvPr>
            <p:ph idx="1"/>
          </p:nvPr>
        </p:nvSpPr>
        <p:spPr/>
        <p:txBody>
          <a:bodyPr/>
          <a:lstStyle/>
          <a:p>
            <a:pPr algn="r"/>
            <a:r>
              <a:rPr lang="fa-IR" sz="2800" dirty="0"/>
              <a:t>نکاتی برای انجام تحویل بیمار موثر</a:t>
            </a:r>
          </a:p>
          <a:p>
            <a:pPr algn="r"/>
            <a:r>
              <a:rPr lang="fa-IR" sz="2800" dirty="0" smtClean="0"/>
              <a:t>1 </a:t>
            </a:r>
            <a:r>
              <a:rPr lang="fa-IR" sz="2800" dirty="0"/>
              <a:t>. شامل اطلاعات به روز بیمار</a:t>
            </a:r>
          </a:p>
          <a:p>
            <a:pPr algn="r"/>
            <a:r>
              <a:rPr lang="fa-IR" sz="2800" dirty="0" smtClean="0"/>
              <a:t>3 </a:t>
            </a:r>
            <a:r>
              <a:rPr lang="fa-IR" sz="2800" dirty="0"/>
              <a:t>. محدود کردن و یا به حداقل رساندن </a:t>
            </a:r>
            <a:r>
              <a:rPr lang="fa-IR" sz="2800" dirty="0" smtClean="0"/>
              <a:t>پرش افکار </a:t>
            </a:r>
            <a:r>
              <a:rPr lang="fa-IR" sz="2800" dirty="0"/>
              <a:t>یا منقطع صحبت کردن</a:t>
            </a:r>
          </a:p>
          <a:p>
            <a:pPr algn="r"/>
            <a:r>
              <a:rPr lang="fa-IR" sz="2800" dirty="0" smtClean="0"/>
              <a:t>4 </a:t>
            </a:r>
            <a:r>
              <a:rPr lang="fa-IR" sz="2800" dirty="0"/>
              <a:t>. استفاده از زبان روشن است.</a:t>
            </a:r>
          </a:p>
          <a:p>
            <a:pPr algn="r"/>
            <a:r>
              <a:rPr lang="fa-IR" dirty="0" smtClean="0"/>
              <a:t>5 </a:t>
            </a:r>
            <a:r>
              <a:rPr lang="fa-IR" dirty="0"/>
              <a:t>. ا</a:t>
            </a:r>
            <a:r>
              <a:rPr lang="fa-IR" sz="2800" dirty="0"/>
              <a:t>جازه وقت برای پرسش و پاسخ</a:t>
            </a:r>
            <a:endParaRPr lang="en-US" sz="2800" dirty="0"/>
          </a:p>
        </p:txBody>
      </p:sp>
    </p:spTree>
    <p:extLst>
      <p:ext uri="{BB962C8B-B14F-4D97-AF65-F5344CB8AC3E}">
        <p14:creationId xmlns:p14="http://schemas.microsoft.com/office/powerpoint/2010/main" val="2664223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dirty="0"/>
              <a:t>انجام اقدامات در مانی بر روی عضو اشتباه یا بیمار اشتباه</a:t>
            </a:r>
            <a:endParaRPr lang="en-US" sz="4000" dirty="0"/>
          </a:p>
        </p:txBody>
      </p:sp>
      <p:sp>
        <p:nvSpPr>
          <p:cNvPr id="3" name="Content Placeholder 2"/>
          <p:cNvSpPr>
            <a:spLocks noGrp="1"/>
          </p:cNvSpPr>
          <p:nvPr>
            <p:ph idx="1"/>
          </p:nvPr>
        </p:nvSpPr>
        <p:spPr/>
        <p:txBody>
          <a:bodyPr/>
          <a:lstStyle/>
          <a:p>
            <a:pPr algn="r"/>
            <a:r>
              <a:rPr lang="fa-IR" dirty="0" smtClean="0"/>
              <a:t>شناسایی دقیق بیمار قبل از هر اقدام تشخیصی درمانی  ومراقبتی  تطابق مشخصات بیمار با موارد درج شده در پرونده پزشکی بیمار  و دستبند شناسایی بیمار قبل از ویزیت  ویا انجام مشاوره  ویا هر اقدام درمانی دیگر </a:t>
            </a:r>
          </a:p>
          <a:p>
            <a:pPr algn="r"/>
            <a:r>
              <a:rPr lang="fa-IR" dirty="0" smtClean="0"/>
              <a:t>جداسازی  پرونده بیماران دارای نام مشابه</a:t>
            </a:r>
            <a:endParaRPr lang="en-US" dirty="0"/>
          </a:p>
        </p:txBody>
      </p:sp>
    </p:spTree>
    <p:extLst>
      <p:ext uri="{BB962C8B-B14F-4D97-AF65-F5344CB8AC3E}">
        <p14:creationId xmlns:p14="http://schemas.microsoft.com/office/powerpoint/2010/main" val="35480263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انجام اقدامات در مانی بر روی عضو اشتباه یا بیمار اشتباه</a:t>
            </a:r>
            <a:endParaRPr lang="en-US" dirty="0"/>
          </a:p>
        </p:txBody>
      </p:sp>
      <p:sp>
        <p:nvSpPr>
          <p:cNvPr id="3" name="Content Placeholder 2"/>
          <p:cNvSpPr>
            <a:spLocks noGrp="1"/>
          </p:cNvSpPr>
          <p:nvPr>
            <p:ph idx="1"/>
          </p:nvPr>
        </p:nvSpPr>
        <p:spPr/>
        <p:txBody>
          <a:bodyPr/>
          <a:lstStyle/>
          <a:p>
            <a:pPr algn="r"/>
            <a:r>
              <a:rPr lang="fa-IR" dirty="0" smtClean="0"/>
              <a:t>تایید موضع وپروسیجر صحیح از زمان تصمیم به عمل تا پایان عمل جراحی </a:t>
            </a:r>
          </a:p>
          <a:p>
            <a:pPr algn="r"/>
            <a:r>
              <a:rPr lang="fa-IR" dirty="0" smtClean="0"/>
              <a:t>مطابقت نوع عمل طبق بیان خود بیمار در سه نوبت </a:t>
            </a:r>
          </a:p>
          <a:p>
            <a:pPr algn="r" rtl="1"/>
            <a:r>
              <a:rPr lang="fa-IR" dirty="0" smtClean="0"/>
              <a:t>بدو ورود به اتاق عمل  قبل از بیهوشی  ودر نهایت قبل از جراحی </a:t>
            </a:r>
          </a:p>
          <a:p>
            <a:pPr algn="r" rtl="1"/>
            <a:r>
              <a:rPr lang="fa-IR" dirty="0" smtClean="0"/>
              <a:t>علامت گذاری موضع عمل  توسط جراح قبل از عمل  وکسب اطمینان از رضایت آگاهانه بیمار  </a:t>
            </a:r>
            <a:endParaRPr lang="en-US" dirty="0"/>
          </a:p>
        </p:txBody>
      </p:sp>
    </p:spTree>
    <p:extLst>
      <p:ext uri="{BB962C8B-B14F-4D97-AF65-F5344CB8AC3E}">
        <p14:creationId xmlns:p14="http://schemas.microsoft.com/office/powerpoint/2010/main" val="11569763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dirty="0"/>
              <a:t>تزریق یا مصرف خوراکی اشتباه داروهای پرخطر (با هشدار بالا) </a:t>
            </a:r>
            <a:endParaRPr lang="en-US" sz="4000" dirty="0"/>
          </a:p>
        </p:txBody>
      </p:sp>
      <p:sp>
        <p:nvSpPr>
          <p:cNvPr id="3" name="Content Placeholder 2"/>
          <p:cNvSpPr>
            <a:spLocks noGrp="1"/>
          </p:cNvSpPr>
          <p:nvPr>
            <p:ph idx="1"/>
          </p:nvPr>
        </p:nvSpPr>
        <p:spPr>
          <a:xfrm>
            <a:off x="2362200" y="1484784"/>
            <a:ext cx="7467600" cy="4611216"/>
          </a:xfrm>
        </p:spPr>
        <p:txBody>
          <a:bodyPr/>
          <a:lstStyle/>
          <a:p>
            <a:pPr marL="0" indent="0" algn="r" rtl="1">
              <a:lnSpc>
                <a:spcPct val="150000"/>
              </a:lnSpc>
              <a:spcBef>
                <a:spcPct val="0"/>
              </a:spcBef>
              <a:buFont typeface="Wingdings" pitchFamily="2" charset="2"/>
              <a:buChar char="v"/>
            </a:pPr>
            <a:r>
              <a:rPr lang="fa-IR" sz="2400" b="1" kern="1200" dirty="0">
                <a:solidFill>
                  <a:srgbClr val="000000"/>
                </a:solidFill>
                <a:latin typeface="Arial" charset="0"/>
                <a:cs typeface="2  Nazanin" pitchFamily="2" charset="-78"/>
              </a:rPr>
              <a:t>وجود ليست تاييد شده توسط رياست بيمارستان و كميته دارو درمان در بخش </a:t>
            </a:r>
            <a:endParaRPr lang="en-US" sz="2400" b="1" kern="1200" dirty="0">
              <a:solidFill>
                <a:srgbClr val="000000"/>
              </a:solidFill>
              <a:latin typeface="Arial" charset="0"/>
              <a:cs typeface="2  Nazanin" pitchFamily="2" charset="-78"/>
            </a:endParaRPr>
          </a:p>
          <a:p>
            <a:pPr marL="0" indent="0" algn="r" rtl="1">
              <a:lnSpc>
                <a:spcPct val="150000"/>
              </a:lnSpc>
              <a:spcBef>
                <a:spcPct val="0"/>
              </a:spcBef>
              <a:buFont typeface="Wingdings" pitchFamily="2" charset="2"/>
              <a:buChar char="v"/>
            </a:pPr>
            <a:r>
              <a:rPr lang="fa-IR" sz="2400" b="1" kern="1200" dirty="0">
                <a:solidFill>
                  <a:srgbClr val="000000"/>
                </a:solidFill>
                <a:latin typeface="Arial" charset="0"/>
                <a:cs typeface="2  Nazanin" pitchFamily="2" charset="-78"/>
              </a:rPr>
              <a:t>قرار دادن داروهاي پرخطر در قفسه مستقل</a:t>
            </a:r>
            <a:endParaRPr lang="en-US" sz="2400" b="1" kern="1200" dirty="0">
              <a:solidFill>
                <a:srgbClr val="000000"/>
              </a:solidFill>
              <a:latin typeface="Arial" charset="0"/>
              <a:cs typeface="2  Nazanin" pitchFamily="2" charset="-78"/>
            </a:endParaRPr>
          </a:p>
          <a:p>
            <a:pPr marL="0" indent="0" algn="r" rtl="1">
              <a:lnSpc>
                <a:spcPct val="150000"/>
              </a:lnSpc>
              <a:spcBef>
                <a:spcPct val="0"/>
              </a:spcBef>
              <a:buFont typeface="Wingdings" pitchFamily="2" charset="2"/>
              <a:buChar char="v"/>
            </a:pPr>
            <a:r>
              <a:rPr lang="fa-IR" sz="2400" b="1" kern="1200" dirty="0">
                <a:solidFill>
                  <a:srgbClr val="000000"/>
                </a:solidFill>
                <a:latin typeface="Arial" charset="0"/>
                <a:cs typeface="2  Nazanin" pitchFamily="2" charset="-78"/>
              </a:rPr>
              <a:t>قرار دادن داروهاي پرخطر در باكس هايي با اتيكت قرمز رنگ</a:t>
            </a:r>
            <a:endParaRPr lang="en-US" sz="2400" b="1" kern="1200" dirty="0">
              <a:solidFill>
                <a:srgbClr val="000000"/>
              </a:solidFill>
              <a:latin typeface="Arial" charset="0"/>
              <a:cs typeface="2  Nazanin" pitchFamily="2" charset="-78"/>
            </a:endParaRPr>
          </a:p>
          <a:p>
            <a:pPr marL="0" indent="0" algn="r" rtl="1">
              <a:lnSpc>
                <a:spcPct val="150000"/>
              </a:lnSpc>
              <a:spcBef>
                <a:spcPct val="0"/>
              </a:spcBef>
              <a:buFont typeface="Wingdings" pitchFamily="2" charset="2"/>
              <a:buChar char="v"/>
            </a:pPr>
            <a:r>
              <a:rPr lang="fa-IR" sz="2400" b="1" kern="1200" dirty="0">
                <a:solidFill>
                  <a:srgbClr val="000000"/>
                </a:solidFill>
                <a:latin typeface="Arial" charset="0"/>
                <a:cs typeface="2  Nazanin" pitchFamily="2" charset="-78"/>
              </a:rPr>
              <a:t>محدوديت تجويز داروهاي پرخطر بصورت تلفني و شفاهي</a:t>
            </a:r>
            <a:endParaRPr lang="en-US" sz="2400" b="1" kern="1200" dirty="0">
              <a:solidFill>
                <a:srgbClr val="000000"/>
              </a:solidFill>
              <a:latin typeface="Arial" charset="0"/>
              <a:cs typeface="2  Nazanin" pitchFamily="2" charset="-78"/>
            </a:endParaRPr>
          </a:p>
          <a:p>
            <a:pPr marL="0" indent="0" algn="r" rtl="1">
              <a:lnSpc>
                <a:spcPct val="150000"/>
              </a:lnSpc>
              <a:spcBef>
                <a:spcPct val="0"/>
              </a:spcBef>
              <a:buFont typeface="Wingdings" pitchFamily="2" charset="2"/>
              <a:buChar char="v"/>
            </a:pPr>
            <a:r>
              <a:rPr lang="fa-IR" sz="2400" b="1" kern="1200" dirty="0">
                <a:solidFill>
                  <a:srgbClr val="000000"/>
                </a:solidFill>
                <a:latin typeface="Arial" charset="0"/>
                <a:cs typeface="2  Nazanin" pitchFamily="2" charset="-78"/>
              </a:rPr>
              <a:t>دو مهره كردن ثبت داروهاي پرخطر در گزارش پرستاري </a:t>
            </a:r>
            <a:endParaRPr lang="en-US" sz="2400" b="1" kern="1200" dirty="0">
              <a:solidFill>
                <a:srgbClr val="000000"/>
              </a:solidFill>
              <a:latin typeface="Arial" charset="0"/>
              <a:cs typeface="2  Nazanin" pitchFamily="2" charset="-78"/>
            </a:endParaRPr>
          </a:p>
          <a:p>
            <a:pPr marL="0" indent="0" algn="r" rtl="1">
              <a:lnSpc>
                <a:spcPct val="150000"/>
              </a:lnSpc>
              <a:spcBef>
                <a:spcPct val="0"/>
              </a:spcBef>
              <a:buFont typeface="Wingdings" pitchFamily="2" charset="2"/>
              <a:buChar char="v"/>
            </a:pPr>
            <a:r>
              <a:rPr lang="fa-IR" sz="2400" b="1" kern="1200" dirty="0">
                <a:solidFill>
                  <a:srgbClr val="000000"/>
                </a:solidFill>
                <a:latin typeface="Arial" charset="0"/>
                <a:cs typeface="2  Nazanin" pitchFamily="2" charset="-78"/>
              </a:rPr>
              <a:t>نگهداري دوزها و انواع متفاوت داروهاي پرخطر در باكس هاي جداگانه با شرايط محيطي متناسب با اتيكت  قرمز رنگ مانند دوز 5000 و 10000 واحدي هپارين در دماي اتاق و انواع انسولين در يخچال در باكس جداگانه</a:t>
            </a:r>
            <a:endParaRPr lang="en-US" sz="2400" b="1" kern="1200" dirty="0">
              <a:solidFill>
                <a:srgbClr val="000000"/>
              </a:solidFill>
              <a:latin typeface="Arial" charset="0"/>
              <a:cs typeface="2  Nazanin" pitchFamily="2" charset="-78"/>
            </a:endParaRPr>
          </a:p>
          <a:p>
            <a:endParaRPr lang="en-US" dirty="0"/>
          </a:p>
        </p:txBody>
      </p:sp>
    </p:spTree>
    <p:extLst>
      <p:ext uri="{BB962C8B-B14F-4D97-AF65-F5344CB8AC3E}">
        <p14:creationId xmlns:p14="http://schemas.microsoft.com/office/powerpoint/2010/main" val="21240495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520" y="1844824"/>
            <a:ext cx="8496944" cy="658642"/>
          </a:xfrm>
          <a:prstGeom prst="rect">
            <a:avLst/>
          </a:prstGeom>
        </p:spPr>
        <p:txBody>
          <a:bodyPr wrap="square">
            <a:spAutoFit/>
          </a:bodyPr>
          <a:lstStyle/>
          <a:p>
            <a:pPr algn="justLow" rtl="1">
              <a:lnSpc>
                <a:spcPct val="115000"/>
              </a:lnSpc>
              <a:spcAft>
                <a:spcPts val="0"/>
              </a:spcAft>
              <a:tabLst>
                <a:tab pos="762000" algn="l"/>
              </a:tabLst>
            </a:pPr>
            <a:endParaRPr lang="en-US" sz="3200" b="1" dirty="0">
              <a:solidFill>
                <a:srgbClr val="FF0000"/>
              </a:solidFill>
              <a:latin typeface="Calibri"/>
              <a:ea typeface="Times New Roman"/>
              <a:cs typeface="2  Titr" panose="00000700000000000000" pitchFamily="2" charset="-78"/>
            </a:endParaRPr>
          </a:p>
        </p:txBody>
      </p:sp>
      <p:sp>
        <p:nvSpPr>
          <p:cNvPr id="3" name="Rectangle 2"/>
          <p:cNvSpPr/>
          <p:nvPr/>
        </p:nvSpPr>
        <p:spPr>
          <a:xfrm>
            <a:off x="2783632" y="764705"/>
            <a:ext cx="7236296" cy="461665"/>
          </a:xfrm>
          <a:prstGeom prst="rect">
            <a:avLst/>
          </a:prstGeom>
        </p:spPr>
        <p:txBody>
          <a:bodyPr wrap="square">
            <a:spAutoFit/>
          </a:bodyPr>
          <a:lstStyle/>
          <a:p>
            <a:pPr algn="ctr"/>
            <a:r>
              <a:rPr lang="fa-IR" sz="2400" dirty="0"/>
              <a:t>تزریق یا مصرف خوراکی اشتباه داروهای پرخطر (با هشدار بالا) </a:t>
            </a:r>
            <a:endParaRPr lang="en-US" sz="2400" dirty="0"/>
          </a:p>
        </p:txBody>
      </p:sp>
      <p:sp>
        <p:nvSpPr>
          <p:cNvPr id="4" name="Rectangle 3"/>
          <p:cNvSpPr/>
          <p:nvPr/>
        </p:nvSpPr>
        <p:spPr>
          <a:xfrm>
            <a:off x="1919536" y="1028343"/>
            <a:ext cx="7848872" cy="4755148"/>
          </a:xfrm>
          <a:prstGeom prst="rect">
            <a:avLst/>
          </a:prstGeom>
        </p:spPr>
        <p:txBody>
          <a:bodyPr wrap="square">
            <a:spAutoFit/>
          </a:bodyPr>
          <a:lstStyle/>
          <a:p>
            <a:pPr lvl="0" algn="r" rtl="1">
              <a:lnSpc>
                <a:spcPct val="150000"/>
              </a:lnSpc>
              <a:buFont typeface="Wingdings" pitchFamily="2" charset="2"/>
              <a:buChar char="v"/>
            </a:pPr>
            <a:r>
              <a:rPr lang="fa-IR" sz="2400" b="1" dirty="0">
                <a:cs typeface="2  Nazanin" pitchFamily="2" charset="-78"/>
              </a:rPr>
              <a:t>نوشتن كلمه واحد در انتهاي ميزان داروي انسولين در گزارش پرستاري و پزشكي</a:t>
            </a:r>
            <a:endParaRPr lang="en-US" sz="2400" b="1" dirty="0">
              <a:cs typeface="2  Nazanin" pitchFamily="2" charset="-78"/>
            </a:endParaRPr>
          </a:p>
          <a:p>
            <a:pPr lvl="0" algn="r" rtl="1">
              <a:lnSpc>
                <a:spcPct val="150000"/>
              </a:lnSpc>
              <a:buFont typeface="Wingdings" pitchFamily="2" charset="2"/>
              <a:buChar char="v"/>
            </a:pPr>
            <a:r>
              <a:rPr lang="fa-IR" sz="2400" b="1" dirty="0">
                <a:cs typeface="2  Nazanin" pitchFamily="2" charset="-78"/>
              </a:rPr>
              <a:t>مدت زمان استفاده از انسولين در زمان باز كردن ويال 28 روز است.</a:t>
            </a:r>
            <a:endParaRPr lang="en-US" sz="2400" b="1" dirty="0">
              <a:cs typeface="2  Nazanin" pitchFamily="2" charset="-78"/>
            </a:endParaRPr>
          </a:p>
          <a:p>
            <a:pPr lvl="0" algn="r" rtl="1">
              <a:lnSpc>
                <a:spcPct val="150000"/>
              </a:lnSpc>
              <a:buFont typeface="Wingdings" pitchFamily="2" charset="2"/>
              <a:buChar char="v"/>
            </a:pPr>
            <a:r>
              <a:rPr lang="fa-IR" sz="2400" b="1" dirty="0">
                <a:cs typeface="2  Nazanin" pitchFamily="2" charset="-78"/>
              </a:rPr>
              <a:t>بهتر است انسولين داراي برچسب قرمز بروي ويال باشد.</a:t>
            </a:r>
            <a:endParaRPr lang="en-US" sz="2400" b="1" dirty="0">
              <a:cs typeface="2  Nazanin" pitchFamily="2" charset="-78"/>
            </a:endParaRPr>
          </a:p>
          <a:p>
            <a:pPr lvl="0" algn="r" rtl="1">
              <a:buFont typeface="Wingdings" pitchFamily="2" charset="2"/>
              <a:buChar char="v"/>
            </a:pPr>
            <a:r>
              <a:rPr lang="fa-IR" sz="2400" b="1" dirty="0">
                <a:cs typeface="2  Nazanin" pitchFamily="2" charset="-78"/>
              </a:rPr>
              <a:t>نگهداري مخدر ها در قفسه جداگانه قفل دار با دسترسی کارکنان مسئول و  تحويل آن در انتها و ابتداي شيفت كاريقرار دادن ويال كلروپتاسيم در قفسه جداگانه با سبد قرمز يا سفيد داراي اتيكت بزرگ قرمز به همراه نام دارو و  نگهداري آن فقط در بخش هاي اتاق عمل و بخش هاي ويژه</a:t>
            </a:r>
            <a:endParaRPr lang="en-US" sz="2400" b="1" dirty="0">
              <a:cs typeface="2  Nazanin" pitchFamily="2" charset="-78"/>
            </a:endParaRPr>
          </a:p>
          <a:p>
            <a:pPr lvl="0" algn="r" rtl="1">
              <a:buFont typeface="Wingdings" pitchFamily="2" charset="2"/>
              <a:buChar char="v"/>
            </a:pPr>
            <a:r>
              <a:rPr lang="fa-IR" sz="2400" b="1" dirty="0">
                <a:cs typeface="2  Nazanin" pitchFamily="2" charset="-78"/>
              </a:rPr>
              <a:t>اسفاده از قانون </a:t>
            </a:r>
            <a:r>
              <a:rPr lang="en-US" sz="2400" b="1" dirty="0">
                <a:cs typeface="2  Nazanin" pitchFamily="2" charset="-78"/>
              </a:rPr>
              <a:t>8 rights</a:t>
            </a:r>
            <a:r>
              <a:rPr lang="fa-IR" sz="2400" b="1" dirty="0">
                <a:cs typeface="2  Nazanin" pitchFamily="2" charset="-78"/>
              </a:rPr>
              <a:t> ( داروی صحیح ، بیمار صحیح ، راه مصرف صحیح ، زمان صحیح، دوز صحیح ، ثبت صحیح ، تجویز صحیح ، پاسخ مناسب به دارو) در زمان دارودهی</a:t>
            </a:r>
            <a:endParaRPr lang="en-US" sz="2400" b="1" dirty="0">
              <a:cs typeface="2  Nazanin" pitchFamily="2" charset="-78"/>
            </a:endParaRPr>
          </a:p>
          <a:p>
            <a:pPr lvl="0" algn="r" rtl="1">
              <a:lnSpc>
                <a:spcPct val="150000"/>
              </a:lnSpc>
              <a:buFont typeface="Wingdings" pitchFamily="2" charset="2"/>
              <a:buChar char="v"/>
            </a:pPr>
            <a:endParaRPr lang="en-US" dirty="0"/>
          </a:p>
        </p:txBody>
      </p:sp>
    </p:spTree>
    <p:extLst>
      <p:ext uri="{BB962C8B-B14F-4D97-AF65-F5344CB8AC3E}">
        <p14:creationId xmlns:p14="http://schemas.microsoft.com/office/powerpoint/2010/main" val="28404409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1504" y="3105836"/>
            <a:ext cx="8424936" cy="954107"/>
          </a:xfrm>
          <a:prstGeom prst="rect">
            <a:avLst/>
          </a:prstGeom>
        </p:spPr>
        <p:txBody>
          <a:bodyPr wrap="square">
            <a:spAutoFit/>
          </a:bodyPr>
          <a:lstStyle/>
          <a:p>
            <a:pPr algn="r"/>
            <a:r>
              <a:rPr lang="fa-IR" sz="2800" dirty="0"/>
              <a:t>ناسازگاری های عمده خونی  ناشی از انتثال خون که موجب مرگ یا عارضه حاد گردد</a:t>
            </a:r>
          </a:p>
        </p:txBody>
      </p:sp>
    </p:spTree>
    <p:extLst>
      <p:ext uri="{BB962C8B-B14F-4D97-AF65-F5344CB8AC3E}">
        <p14:creationId xmlns:p14="http://schemas.microsoft.com/office/powerpoint/2010/main" val="42923944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631504" y="692697"/>
          <a:ext cx="8928992" cy="8640960"/>
        </p:xfrm>
        <a:graphic>
          <a:graphicData uri="http://schemas.openxmlformats.org/drawingml/2006/table">
            <a:tbl>
              <a:tblPr rtl="1" firstRow="1" firstCol="1" bandRow="1">
                <a:tableStyleId>{5C22544A-7EE6-4342-B048-85BDC9FD1C3A}</a:tableStyleId>
              </a:tblPr>
              <a:tblGrid>
                <a:gridCol w="8928992"/>
              </a:tblGrid>
              <a:tr h="894753">
                <a:tc>
                  <a:txBody>
                    <a:bodyPr/>
                    <a:lstStyle/>
                    <a:p>
                      <a:endParaRPr lang="en-US" dirty="0"/>
                    </a:p>
                  </a:txBody>
                  <a:tcPr marL="68580" marR="68580" marT="0" marB="0">
                    <a:solidFill>
                      <a:schemeClr val="bg1"/>
                    </a:solidFill>
                  </a:tcPr>
                </a:tc>
              </a:tr>
              <a:tr h="53351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dirty="0" smtClean="0"/>
                        <a:t>شناسایی صحیح</a:t>
                      </a:r>
                      <a:endParaRPr lang="en-US"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شناسایی صحیح بیمار  دریافت کننده خون  در تمامی مراحل از زمان نمونه گیری برای ارسال به آزمایشگاه  تا زمان تزریق خون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ارسال نمونه خون  با 5 مشخصه  روی لوله آزمایش  شامل نام و شماره پرونده - تاریخ وساعت نمونه گیری بخش ارسالی  و نام نمونه گیر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چک درخواست خون وهمچنین ارزیابی تمامی مراحل آماده سازی  و ترانسفوزیون خون  وفراورده های  تحویل  گرفته شده  وثبت علایم واکنش خونی توسط دوپرستار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اطلاع کامل از علایم ونشانه های فراورده های خونی غیر سالم  وعلایم واکنش های خونی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آگاهی اجرای دستورالعمل ترانسفیوزن خونی  و فراورده های خونی توسط کارکنان بالین تخصصی</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مراقبت از دریافت کنندگان خون و فراورده های خونی در مقابل عوارض ناخواسته ناشی از انتقال خون  وارتقا ایمنی بیماران پر خطر  </a:t>
                      </a:r>
                      <a:endParaRPr kumimoji="0" lang="fa-IR" sz="2400" b="0" i="0" u="none" strike="noStrike" kern="1200" cap="none" spc="0" normalizeH="0" baseline="0" noProof="0" dirty="0" smtClean="0">
                        <a:ln>
                          <a:noFill/>
                        </a:ln>
                        <a:solidFill>
                          <a:prstClr val="black"/>
                        </a:solidFill>
                        <a:effectLst/>
                        <a:uLnTx/>
                        <a:uFillTx/>
                        <a:latin typeface="Calibri"/>
                        <a:ea typeface="+mn-ea"/>
                        <a:cs typeface="+mn-cs"/>
                      </a:endParaRPr>
                    </a:p>
                    <a:p>
                      <a:r>
                        <a:rPr lang="fa-IR" dirty="0" smtClean="0"/>
                        <a:t>بخش ارسالی </a:t>
                      </a:r>
                      <a:endParaRPr lang="en-US" dirty="0"/>
                    </a:p>
                  </a:txBody>
                  <a:tcPr marL="68580" marR="68580" marT="0" marB="0">
                    <a:solidFill>
                      <a:schemeClr val="bg1"/>
                    </a:solidFill>
                  </a:tcPr>
                </a:tc>
              </a:tr>
              <a:tr h="1205547">
                <a:tc>
                  <a:txBody>
                    <a:bodyPr/>
                    <a:lstStyle/>
                    <a:p>
                      <a:endParaRPr lang="en-US" dirty="0"/>
                    </a:p>
                  </a:txBody>
                  <a:tcPr marL="68580" marR="68580" marT="0" marB="0">
                    <a:solidFill>
                      <a:schemeClr val="bg1"/>
                    </a:solidFill>
                  </a:tcPr>
                </a:tc>
              </a:tr>
              <a:tr h="1205547">
                <a:tc>
                  <a:txBody>
                    <a:bodyPr/>
                    <a:lstStyle/>
                    <a:p>
                      <a:endParaRPr lang="en-US" dirty="0"/>
                    </a:p>
                  </a:txBody>
                  <a:tcPr marL="68580" marR="68580" marT="0" marB="0">
                    <a:solidFill>
                      <a:schemeClr val="bg1"/>
                    </a:solidFill>
                  </a:tcPr>
                </a:tc>
              </a:tr>
            </a:tbl>
          </a:graphicData>
        </a:graphic>
      </p:graphicFrame>
    </p:spTree>
    <p:extLst>
      <p:ext uri="{BB962C8B-B14F-4D97-AF65-F5344CB8AC3E}">
        <p14:creationId xmlns:p14="http://schemas.microsoft.com/office/powerpoint/2010/main" val="676639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ltLang="en-US" dirty="0"/>
              <a:t>ایمنی بیمار </a:t>
            </a:r>
            <a:r>
              <a:rPr lang="fa-IR" altLang="en-US" dirty="0">
                <a:ea typeface="2  Titr" pitchFamily="2" charset="-78"/>
              </a:rPr>
              <a:t>در بیمارستان </a:t>
            </a:r>
            <a:r>
              <a:rPr lang="fa-IR" altLang="en-US" dirty="0" smtClean="0"/>
              <a:t>یعنی</a:t>
            </a:r>
            <a:r>
              <a:rPr lang="fa-IR" altLang="en-US" dirty="0"/>
              <a:t/>
            </a:r>
            <a:br>
              <a:rPr lang="fa-IR" altLang="en-US" dirty="0"/>
            </a:br>
            <a:endParaRPr lang="en-US" dirty="0"/>
          </a:p>
        </p:txBody>
      </p:sp>
      <p:sp>
        <p:nvSpPr>
          <p:cNvPr id="3" name="Content Placeholder 2"/>
          <p:cNvSpPr>
            <a:spLocks noGrp="1"/>
          </p:cNvSpPr>
          <p:nvPr>
            <p:ph idx="1"/>
          </p:nvPr>
        </p:nvSpPr>
        <p:spPr/>
        <p:txBody>
          <a:bodyPr/>
          <a:lstStyle/>
          <a:p>
            <a:pPr algn="ctr" rtl="1">
              <a:buNone/>
            </a:pPr>
            <a:r>
              <a:rPr lang="fa-IR" altLang="en-US" dirty="0" smtClean="0"/>
              <a:t>1</a:t>
            </a:r>
            <a:r>
              <a:rPr lang="fa-IR" altLang="en-US" dirty="0"/>
              <a:t>. کار درست </a:t>
            </a:r>
          </a:p>
          <a:p>
            <a:pPr algn="ctr" rtl="1">
              <a:buNone/>
            </a:pPr>
            <a:r>
              <a:rPr lang="fa-IR" altLang="en-US" dirty="0"/>
              <a:t>     2. در زمان درست</a:t>
            </a:r>
          </a:p>
          <a:p>
            <a:pPr algn="ctr" rtl="1">
              <a:buNone/>
            </a:pPr>
            <a:r>
              <a:rPr lang="fa-IR" altLang="en-US" dirty="0"/>
              <a:t>   3. محل مناسب</a:t>
            </a:r>
          </a:p>
          <a:p>
            <a:pPr algn="ctr" rtl="1">
              <a:buNone/>
            </a:pPr>
            <a:r>
              <a:rPr lang="fa-IR" altLang="en-US" dirty="0"/>
              <a:t>     4. به روش صحیح</a:t>
            </a:r>
          </a:p>
          <a:p>
            <a:pPr algn="ctr" rtl="1">
              <a:buNone/>
            </a:pPr>
            <a:r>
              <a:rPr lang="fa-IR" altLang="en-US" dirty="0"/>
              <a:t>  5. بیمار درست</a:t>
            </a:r>
          </a:p>
          <a:p>
            <a:pPr algn="ctr" rtl="1">
              <a:buNone/>
            </a:pPr>
            <a:r>
              <a:rPr lang="fa-IR" altLang="en-US" dirty="0" smtClean="0"/>
              <a:t>   </a:t>
            </a:r>
            <a:r>
              <a:rPr lang="fa-IR" altLang="en-US" dirty="0"/>
              <a:t>تا نتیجه کار درست باشد.</a:t>
            </a:r>
          </a:p>
          <a:p>
            <a:pPr algn="r" rtl="1">
              <a:buNone/>
            </a:pPr>
            <a:endParaRPr lang="en-US" altLang="en-US" dirty="0">
              <a:cs typeface="Arial" panose="020B0604020202020204" pitchFamily="34" charset="0"/>
            </a:endParaRPr>
          </a:p>
        </p:txBody>
      </p:sp>
    </p:spTree>
    <p:extLst>
      <p:ext uri="{BB962C8B-B14F-4D97-AF65-F5344CB8AC3E}">
        <p14:creationId xmlns:p14="http://schemas.microsoft.com/office/powerpoint/2010/main" val="18168017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47528" y="716374"/>
            <a:ext cx="7704856" cy="517065"/>
          </a:xfrm>
          <a:prstGeom prst="rect">
            <a:avLst/>
          </a:prstGeom>
        </p:spPr>
        <p:txBody>
          <a:bodyPr wrap="square">
            <a:spAutoFit/>
          </a:bodyPr>
          <a:lstStyle/>
          <a:p>
            <a:pPr marL="342900" indent="-342900" algn="r" rtl="1">
              <a:lnSpc>
                <a:spcPct val="115000"/>
              </a:lnSpc>
              <a:spcBef>
                <a:spcPts val="0"/>
              </a:spcBef>
              <a:spcAft>
                <a:spcPts val="1000"/>
              </a:spcAft>
              <a:buFont typeface="Wingdings" panose="05000000000000000000" pitchFamily="2" charset="2"/>
              <a:buChar char=""/>
            </a:pPr>
            <a:r>
              <a:rPr lang="fa-IR" sz="2400" dirty="0">
                <a:latin typeface="Calibri" panose="020F0502020204030204" pitchFamily="34" charset="0"/>
                <a:ea typeface="Calibri" panose="020F0502020204030204" pitchFamily="34" charset="0"/>
                <a:cs typeface="B Nazanin" panose="00000400000000000000" pitchFamily="2" charset="-78"/>
              </a:rPr>
              <a:t>عفونت بیمارستانی  شدید که منجر به مرگ یا عارضه پایدار</a:t>
            </a:r>
            <a:endParaRPr lang="en-US" sz="2400" dirty="0"/>
          </a:p>
        </p:txBody>
      </p:sp>
      <p:sp>
        <p:nvSpPr>
          <p:cNvPr id="4" name="Rectangle 3"/>
          <p:cNvSpPr/>
          <p:nvPr/>
        </p:nvSpPr>
        <p:spPr>
          <a:xfrm>
            <a:off x="1991544" y="1412777"/>
            <a:ext cx="8352928" cy="4401205"/>
          </a:xfrm>
          <a:prstGeom prst="rect">
            <a:avLst/>
          </a:prstGeom>
        </p:spPr>
        <p:txBody>
          <a:bodyPr wrap="square">
            <a:spAutoFit/>
          </a:bodyPr>
          <a:lstStyle/>
          <a:p>
            <a:pPr lvl="0" algn="r" rtl="1"/>
            <a:r>
              <a:rPr lang="fa-IR" sz="2800" dirty="0"/>
              <a:t>الزام رعایت بهداشت دست توسط کلیه پرسنل بالینی در بخش ها با نظارت سرپرستار</a:t>
            </a:r>
            <a:endParaRPr lang="en-US" sz="2800" dirty="0"/>
          </a:p>
          <a:p>
            <a:pPr lvl="0" algn="r" rtl="1"/>
            <a:r>
              <a:rPr lang="fa-IR" sz="2800" dirty="0"/>
              <a:t>رعایت دستورالعمل استفاده از وسایل حفاظت فردی به صورت صحیح</a:t>
            </a:r>
            <a:endParaRPr lang="en-US" sz="2800" dirty="0"/>
          </a:p>
          <a:p>
            <a:pPr lvl="0" algn="r" rtl="1"/>
            <a:r>
              <a:rPr lang="fa-IR" sz="2800" dirty="0"/>
              <a:t>استفاده از وسایل یک بار مصرف در تزریقات</a:t>
            </a:r>
            <a:endParaRPr lang="en-US" sz="2800" dirty="0"/>
          </a:p>
          <a:p>
            <a:pPr lvl="0" algn="r" rtl="1"/>
            <a:r>
              <a:rPr lang="fa-IR" sz="2800" dirty="0"/>
              <a:t>کنترل استریلیزاسیون تجهیزات درانجام تکنیکهای تهاجمی</a:t>
            </a:r>
            <a:endParaRPr lang="en-US" sz="2800" dirty="0"/>
          </a:p>
          <a:p>
            <a:pPr lvl="0" algn="r" rtl="1"/>
            <a:r>
              <a:rPr lang="fa-IR" sz="2800" dirty="0"/>
              <a:t>نظارت براجرای گند زذایی صحیح وسایل و سطوح توسط کادر غیر تخصصی</a:t>
            </a:r>
            <a:endParaRPr lang="en-US" sz="2800" dirty="0"/>
          </a:p>
          <a:p>
            <a:pPr lvl="0" algn="r" rtl="1"/>
            <a:r>
              <a:rPr lang="fa-IR" sz="2800" dirty="0"/>
              <a:t>تفکیک و دفع استاندارد پسماندهای عفونی و غیر عفونی</a:t>
            </a:r>
            <a:endParaRPr lang="en-US" sz="2800" dirty="0"/>
          </a:p>
          <a:p>
            <a:pPr algn="r"/>
            <a:r>
              <a:rPr lang="fa-IR" sz="2800" dirty="0"/>
              <a:t>رعایت اصول مراقبت اززخم و انجام پانسمان استاندارددر کلیه بیماران</a:t>
            </a:r>
            <a:endParaRPr lang="en-US" sz="2800" dirty="0"/>
          </a:p>
          <a:p>
            <a:pPr lvl="0" algn="r" rtl="1"/>
            <a:endParaRPr lang="en-US" sz="2800" dirty="0"/>
          </a:p>
        </p:txBody>
      </p:sp>
    </p:spTree>
    <p:extLst>
      <p:ext uri="{BB962C8B-B14F-4D97-AF65-F5344CB8AC3E}">
        <p14:creationId xmlns:p14="http://schemas.microsoft.com/office/powerpoint/2010/main" val="10864190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569" y="3244334"/>
            <a:ext cx="6984776" cy="769441"/>
          </a:xfrm>
          <a:prstGeom prst="rect">
            <a:avLst/>
          </a:prstGeom>
        </p:spPr>
        <p:txBody>
          <a:bodyPr wrap="square">
            <a:spAutoFit/>
          </a:bodyPr>
          <a:lstStyle/>
          <a:p>
            <a:pPr algn="ctr"/>
            <a:r>
              <a:rPr lang="fa-IR" sz="4400" dirty="0" smtClean="0"/>
              <a:t>شوک آنافیلاکسی منجر </a:t>
            </a:r>
            <a:r>
              <a:rPr lang="fa-IR" sz="4400" dirty="0"/>
              <a:t>به مرگ</a:t>
            </a:r>
            <a:endParaRPr lang="en-US" sz="4400" dirty="0"/>
          </a:p>
        </p:txBody>
      </p:sp>
    </p:spTree>
    <p:extLst>
      <p:ext uri="{BB962C8B-B14F-4D97-AF65-F5344CB8AC3E}">
        <p14:creationId xmlns:p14="http://schemas.microsoft.com/office/powerpoint/2010/main" val="98292385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368" y="1844824"/>
            <a:ext cx="9910149" cy="2554545"/>
          </a:xfrm>
          <a:prstGeom prst="rect">
            <a:avLst/>
          </a:prstGeom>
        </p:spPr>
        <p:txBody>
          <a:bodyPr wrap="none">
            <a:spAutoFit/>
          </a:bodyPr>
          <a:lstStyle/>
          <a:p>
            <a:pPr algn="r"/>
            <a:r>
              <a:rPr lang="fa-IR" sz="3200" dirty="0" smtClean="0"/>
              <a:t>در بیماران سرپایی قبل از تزریق حساسیت دارویی سوال شود</a:t>
            </a:r>
          </a:p>
          <a:p>
            <a:pPr algn="r"/>
            <a:r>
              <a:rPr lang="fa-IR" sz="3200" dirty="0" smtClean="0"/>
              <a:t>قبل از تزریق پنی سیلین تست حساسیت صورت گیرد</a:t>
            </a:r>
          </a:p>
          <a:p>
            <a:pPr algn="r"/>
            <a:r>
              <a:rPr lang="fa-IR" sz="3200" dirty="0" smtClean="0"/>
              <a:t>ارزیابی اولیه تمامی بیماران بستری بر اساس حساسیت دارویی </a:t>
            </a:r>
          </a:p>
          <a:p>
            <a:pPr algn="r"/>
            <a:r>
              <a:rPr lang="fa-IR" sz="3200" dirty="0" smtClean="0"/>
              <a:t>کنترل مداوم وضعیت بیمار بعد از تجویز دارو وثبت در گزارش پرستاری</a:t>
            </a:r>
          </a:p>
          <a:p>
            <a:pPr algn="r"/>
            <a:r>
              <a:rPr lang="fa-IR" sz="3200" dirty="0" smtClean="0"/>
              <a:t>در دسترس بودن ترالی احیا</a:t>
            </a:r>
            <a:endParaRPr lang="en-US" sz="3200" dirty="0"/>
          </a:p>
        </p:txBody>
      </p:sp>
    </p:spTree>
    <p:extLst>
      <p:ext uri="{BB962C8B-B14F-4D97-AF65-F5344CB8AC3E}">
        <p14:creationId xmlns:p14="http://schemas.microsoft.com/office/powerpoint/2010/main" val="41730336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0043" y="3244334"/>
            <a:ext cx="10031913" cy="646331"/>
          </a:xfrm>
          <a:prstGeom prst="rect">
            <a:avLst/>
          </a:prstGeom>
        </p:spPr>
        <p:txBody>
          <a:bodyPr wrap="none">
            <a:spAutoFit/>
          </a:bodyPr>
          <a:lstStyle/>
          <a:p>
            <a:pPr algn="ctr"/>
            <a:r>
              <a:rPr lang="fa-IR" sz="3600" dirty="0">
                <a:latin typeface="Calibri" panose="020F0502020204030204" pitchFamily="34" charset="0"/>
                <a:ea typeface="Calibri" panose="020F0502020204030204" pitchFamily="34" charset="0"/>
                <a:cs typeface="B Nazanin" panose="00000400000000000000" pitchFamily="2" charset="-78"/>
              </a:rPr>
              <a:t>سوختگی ناشی ازهرمنبعی  درحین مراقبت (کوتر،وارمر،کیف ابگرم و....)</a:t>
            </a:r>
            <a:endParaRPr lang="en-US" sz="3600" dirty="0"/>
          </a:p>
        </p:txBody>
      </p:sp>
    </p:spTree>
    <p:extLst>
      <p:ext uri="{BB962C8B-B14F-4D97-AF65-F5344CB8AC3E}">
        <p14:creationId xmlns:p14="http://schemas.microsoft.com/office/powerpoint/2010/main" val="4366317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0" y="692696"/>
          <a:ext cx="12000656" cy="5740273"/>
        </p:xfrm>
        <a:graphic>
          <a:graphicData uri="http://schemas.openxmlformats.org/drawingml/2006/table">
            <a:tbl>
              <a:tblPr rtl="1" firstRow="1" firstCol="1" bandRow="1">
                <a:tableStyleId>{5C22544A-7EE6-4342-B048-85BDC9FD1C3A}</a:tableStyleId>
              </a:tblPr>
              <a:tblGrid>
                <a:gridCol w="12000656"/>
              </a:tblGrid>
              <a:tr h="1776197">
                <a:tc>
                  <a:txBody>
                    <a:bodyPr/>
                    <a:lstStyle/>
                    <a:p>
                      <a:pPr marL="457200" indent="-457200" algn="r" rtl="1">
                        <a:lnSpc>
                          <a:spcPct val="107000"/>
                        </a:lnSpc>
                        <a:spcAft>
                          <a:spcPts val="0"/>
                        </a:spcAft>
                        <a:buFont typeface="Wingdings" panose="05000000000000000000" pitchFamily="2" charset="2"/>
                        <a:buChar char="v"/>
                      </a:pPr>
                      <a:r>
                        <a:rPr lang="fa-IR" sz="3200" dirty="0" smtClean="0">
                          <a:solidFill>
                            <a:schemeClr val="tx1"/>
                          </a:solidFill>
                          <a:effectLst/>
                          <a:latin typeface="Calibri" panose="020F0502020204030204" pitchFamily="34" charset="0"/>
                          <a:ea typeface="Calibri" panose="020F0502020204030204" pitchFamily="34" charset="0"/>
                          <a:cs typeface="2  Nazanin" panose="00000400000000000000" pitchFamily="2" charset="-78"/>
                        </a:rPr>
                        <a:t>	اطمینان از صحت عملکرد تجهیزات گرمایشی قبل از استفاده</a:t>
                      </a:r>
                    </a:p>
                    <a:p>
                      <a:pPr marL="457200" indent="-457200" algn="r" rtl="1">
                        <a:lnSpc>
                          <a:spcPct val="107000"/>
                        </a:lnSpc>
                        <a:spcAft>
                          <a:spcPts val="0"/>
                        </a:spcAft>
                        <a:buFont typeface="Wingdings" panose="05000000000000000000" pitchFamily="2" charset="2"/>
                        <a:buChar char="v"/>
                      </a:pPr>
                      <a:r>
                        <a:rPr lang="fa-IR" sz="3200" dirty="0" smtClean="0">
                          <a:solidFill>
                            <a:schemeClr val="tx1"/>
                          </a:solidFill>
                          <a:effectLst/>
                          <a:latin typeface="Calibri" panose="020F0502020204030204" pitchFamily="34" charset="0"/>
                          <a:ea typeface="Calibri" panose="020F0502020204030204" pitchFamily="34" charset="0"/>
                          <a:cs typeface="2  Nazanin" panose="00000400000000000000" pitchFamily="2" charset="-78"/>
                        </a:rPr>
                        <a:t>	آموزش نیروهای جدیدالورود در خصوص استفاده ازتجهیزات گرمایشی </a:t>
                      </a:r>
                    </a:p>
                    <a:p>
                      <a:pPr marL="457200" indent="-457200" algn="r" rtl="1">
                        <a:lnSpc>
                          <a:spcPct val="107000"/>
                        </a:lnSpc>
                        <a:spcAft>
                          <a:spcPts val="0"/>
                        </a:spcAft>
                        <a:buFont typeface="Wingdings" panose="05000000000000000000" pitchFamily="2" charset="2"/>
                        <a:buChar char="v"/>
                      </a:pPr>
                      <a:r>
                        <a:rPr lang="fa-IR" sz="3200" dirty="0" smtClean="0">
                          <a:solidFill>
                            <a:schemeClr val="tx1"/>
                          </a:solidFill>
                          <a:effectLst/>
                          <a:latin typeface="Calibri" panose="020F0502020204030204" pitchFamily="34" charset="0"/>
                          <a:ea typeface="Calibri" panose="020F0502020204030204" pitchFamily="34" charset="0"/>
                          <a:cs typeface="2  Nazanin" panose="00000400000000000000" pitchFamily="2" charset="-78"/>
                        </a:rPr>
                        <a:t>	آموزش کلیه پرسنل درخصوص شناسایی به موقع علائم  سوختگی واقدامات لازم جهت کنترل یا کاهش عوارض مربوطه</a:t>
                      </a:r>
                    </a:p>
                    <a:p>
                      <a:pPr marL="457200" indent="-457200" algn="r" rtl="1">
                        <a:lnSpc>
                          <a:spcPct val="107000"/>
                        </a:lnSpc>
                        <a:spcAft>
                          <a:spcPts val="0"/>
                        </a:spcAft>
                        <a:buFont typeface="Wingdings" panose="05000000000000000000" pitchFamily="2" charset="2"/>
                        <a:buChar char="v"/>
                      </a:pPr>
                      <a:r>
                        <a:rPr lang="fa-IR" sz="3200" dirty="0" smtClean="0">
                          <a:solidFill>
                            <a:schemeClr val="tx1"/>
                          </a:solidFill>
                          <a:effectLst/>
                          <a:latin typeface="Calibri" panose="020F0502020204030204" pitchFamily="34" charset="0"/>
                          <a:ea typeface="Calibri" panose="020F0502020204030204" pitchFamily="34" charset="0"/>
                          <a:cs typeface="2  Nazanin" panose="00000400000000000000" pitchFamily="2" charset="-78"/>
                        </a:rPr>
                        <a:t>رعایت مسایل</a:t>
                      </a:r>
                      <a:r>
                        <a:rPr lang="fa-IR" sz="3200" baseline="0" dirty="0" smtClean="0">
                          <a:solidFill>
                            <a:schemeClr val="tx1"/>
                          </a:solidFill>
                          <a:effectLst/>
                          <a:latin typeface="Calibri" panose="020F0502020204030204" pitchFamily="34" charset="0"/>
                          <a:ea typeface="Calibri" panose="020F0502020204030204" pitchFamily="34" charset="0"/>
                          <a:cs typeface="2  Nazanin" panose="00000400000000000000" pitchFamily="2" charset="-78"/>
                        </a:rPr>
                        <a:t> ایمنی  در حین استفتده از کوتر </a:t>
                      </a:r>
                    </a:p>
                    <a:p>
                      <a:pPr marL="457200" indent="-457200" algn="r" rtl="1">
                        <a:lnSpc>
                          <a:spcPct val="107000"/>
                        </a:lnSpc>
                        <a:spcAft>
                          <a:spcPts val="0"/>
                        </a:spcAft>
                        <a:buFont typeface="Wingdings" panose="05000000000000000000" pitchFamily="2" charset="2"/>
                        <a:buChar char="v"/>
                      </a:pPr>
                      <a:r>
                        <a:rPr lang="fa-IR" sz="3200" baseline="0" dirty="0" smtClean="0">
                          <a:solidFill>
                            <a:schemeClr val="tx1"/>
                          </a:solidFill>
                          <a:effectLst/>
                          <a:latin typeface="Calibri" panose="020F0502020204030204" pitchFamily="34" charset="0"/>
                          <a:ea typeface="Calibri" panose="020F0502020204030204" pitchFamily="34" charset="0"/>
                          <a:cs typeface="2  Nazanin" panose="00000400000000000000" pitchFamily="2" charset="-78"/>
                        </a:rPr>
                        <a:t>خشک بودن از پوست  بیما ؛عاری از بودن مو؛ رعایت فاصله با منبع گرمایشی</a:t>
                      </a:r>
                      <a:endParaRPr lang="fa-IR" sz="3200" dirty="0" smtClean="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p>
                      <a:pPr marL="457200" indent="-457200" algn="r" rtl="1">
                        <a:lnSpc>
                          <a:spcPct val="107000"/>
                        </a:lnSpc>
                        <a:spcAft>
                          <a:spcPts val="0"/>
                        </a:spcAft>
                        <a:buFont typeface="Wingdings" panose="05000000000000000000" pitchFamily="2" charset="2"/>
                        <a:buChar char="v"/>
                      </a:pPr>
                      <a:endParaRPr lang="en-US" sz="32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11221115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1544" y="2636912"/>
            <a:ext cx="7654936" cy="707886"/>
          </a:xfrm>
          <a:prstGeom prst="rect">
            <a:avLst/>
          </a:prstGeom>
        </p:spPr>
        <p:txBody>
          <a:bodyPr wrap="square">
            <a:spAutoFit/>
          </a:bodyPr>
          <a:lstStyle/>
          <a:p>
            <a:pPr algn="ctr"/>
            <a:r>
              <a:rPr lang="fa-IR" sz="4000" dirty="0"/>
              <a:t>سقوط بیمار منجر به آسیب پایدار</a:t>
            </a:r>
            <a:endParaRPr lang="en-US" sz="4000" dirty="0"/>
          </a:p>
        </p:txBody>
      </p:sp>
      <p:sp>
        <p:nvSpPr>
          <p:cNvPr id="3" name="Rectangle 2"/>
          <p:cNvSpPr/>
          <p:nvPr/>
        </p:nvSpPr>
        <p:spPr>
          <a:xfrm>
            <a:off x="2423592" y="3198168"/>
            <a:ext cx="7272808" cy="2308324"/>
          </a:xfrm>
          <a:prstGeom prst="rect">
            <a:avLst/>
          </a:prstGeom>
        </p:spPr>
        <p:txBody>
          <a:bodyPr wrap="square">
            <a:spAutoFit/>
          </a:bodyPr>
          <a:lstStyle/>
          <a:p>
            <a:pPr algn="r" rtl="1" fontAlgn="auto">
              <a:spcBef>
                <a:spcPts val="0"/>
              </a:spcBef>
              <a:spcAft>
                <a:spcPts val="0"/>
              </a:spcAft>
            </a:pPr>
            <a:r>
              <a:rPr lang="fa-IR" sz="3600" dirty="0">
                <a:solidFill>
                  <a:prstClr val="black"/>
                </a:solidFill>
                <a:latin typeface="Calibri"/>
                <a:cs typeface="Arial" panose="020B0604020202020204" pitchFamily="34" charset="0"/>
              </a:rPr>
              <a:t>انجام ارزیابی اولیه  بیماران  وشناسایی بیماران آسیب پذیر  بر اساس معیار مورس واطلاع رسانی  به سایر کادر درمان – مراقبتی از طریق ثبت در گزارش پرستار</a:t>
            </a:r>
            <a:endParaRPr lang="en-US" sz="3600" dirty="0">
              <a:solidFill>
                <a:prstClr val="black"/>
              </a:solidFill>
              <a:latin typeface="Calibri"/>
            </a:endParaRPr>
          </a:p>
        </p:txBody>
      </p:sp>
    </p:spTree>
    <p:extLst>
      <p:ext uri="{BB962C8B-B14F-4D97-AF65-F5344CB8AC3E}">
        <p14:creationId xmlns:p14="http://schemas.microsoft.com/office/powerpoint/2010/main" val="5871459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3105836"/>
            <a:ext cx="4572000" cy="646331"/>
          </a:xfrm>
          <a:prstGeom prst="rect">
            <a:avLst/>
          </a:prstGeom>
        </p:spPr>
        <p:txBody>
          <a:bodyPr>
            <a:spAutoFit/>
          </a:bodyPr>
          <a:lstStyle/>
          <a:p>
            <a:pPr algn="r"/>
            <a:r>
              <a:rPr lang="fa-IR" dirty="0"/>
              <a:t>سقوط بیمار  منجر به آسیب پایدار یا مرگ  سقوط از تخت ، در حین راه رفتن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692696"/>
            <a:ext cx="11881320" cy="6264696"/>
          </a:xfrm>
          <a:prstGeom prst="rect">
            <a:avLst/>
          </a:prstGeom>
        </p:spPr>
      </p:pic>
    </p:spTree>
    <p:extLst>
      <p:ext uri="{BB962C8B-B14F-4D97-AF65-F5344CB8AC3E}">
        <p14:creationId xmlns:p14="http://schemas.microsoft.com/office/powerpoint/2010/main" val="371549481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536" y="836713"/>
            <a:ext cx="5832648" cy="830997"/>
          </a:xfrm>
          <a:prstGeom prst="rect">
            <a:avLst/>
          </a:prstGeom>
        </p:spPr>
        <p:txBody>
          <a:bodyPr wrap="square">
            <a:spAutoFit/>
          </a:bodyPr>
          <a:lstStyle/>
          <a:p>
            <a:pPr algn="r"/>
            <a:r>
              <a:rPr lang="fa-IR" sz="4800" dirty="0"/>
              <a:t>زخم بستر</a:t>
            </a:r>
          </a:p>
        </p:txBody>
      </p:sp>
      <p:sp>
        <p:nvSpPr>
          <p:cNvPr id="3" name="Rectangle 2"/>
          <p:cNvSpPr/>
          <p:nvPr/>
        </p:nvSpPr>
        <p:spPr>
          <a:xfrm>
            <a:off x="1703512" y="2060848"/>
            <a:ext cx="8712968" cy="4440190"/>
          </a:xfrm>
          <a:prstGeom prst="rect">
            <a:avLst/>
          </a:prstGeom>
        </p:spPr>
        <p:txBody>
          <a:bodyPr wrap="square">
            <a:spAutoFit/>
          </a:bodyPr>
          <a:lstStyle/>
          <a:p>
            <a:pPr marL="342900" indent="-342900" algn="r" rtl="1">
              <a:lnSpc>
                <a:spcPct val="115000"/>
              </a:lnSpc>
              <a:spcBef>
                <a:spcPts val="0"/>
              </a:spcBef>
              <a:spcAft>
                <a:spcPts val="1000"/>
              </a:spcAft>
              <a:buFont typeface="Wingdings" panose="05000000000000000000" pitchFamily="2" charset="2"/>
              <a:buChar char=""/>
            </a:pPr>
            <a:r>
              <a:rPr lang="fa-IR" sz="2800" dirty="0">
                <a:latin typeface="Calibri" panose="020F0502020204030204" pitchFamily="34" charset="0"/>
                <a:ea typeface="Calibri" panose="020F0502020204030204" pitchFamily="34" charset="0"/>
                <a:cs typeface="B Nazanin" panose="00000400000000000000" pitchFamily="2" charset="-78"/>
              </a:rPr>
              <a:t>ارزیابی اولیه بیماران دراین خصوص واطلاع رسانی به سایراعضای کادردرمانی- مراقبتی بیماراز طریق ثبت در گزارش پرستاری واجرای روش اجرایی پیشگیری از زخم بستر</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15000"/>
              </a:lnSpc>
              <a:spcBef>
                <a:spcPts val="0"/>
              </a:spcBef>
              <a:spcAft>
                <a:spcPts val="1000"/>
              </a:spcAft>
              <a:buFont typeface="Wingdings" panose="05000000000000000000" pitchFamily="2" charset="2"/>
              <a:buChar char=""/>
            </a:pPr>
            <a:r>
              <a:rPr lang="fa-IR" sz="2800" dirty="0">
                <a:latin typeface="Calibri" panose="020F0502020204030204" pitchFamily="34" charset="0"/>
                <a:ea typeface="Calibri" panose="020F0502020204030204" pitchFamily="34" charset="0"/>
                <a:cs typeface="B Nazanin" panose="00000400000000000000" pitchFamily="2" charset="-78"/>
              </a:rPr>
              <a:t>استفاده ازتشک مواج دربیماران مستعد زخم بستر</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15000"/>
              </a:lnSpc>
              <a:spcBef>
                <a:spcPts val="0"/>
              </a:spcBef>
              <a:spcAft>
                <a:spcPts val="1000"/>
              </a:spcAft>
              <a:buFont typeface="Wingdings" panose="05000000000000000000" pitchFamily="2" charset="2"/>
              <a:buChar char=""/>
            </a:pPr>
            <a:r>
              <a:rPr lang="fa-IR" sz="2800" dirty="0">
                <a:latin typeface="Calibri" panose="020F0502020204030204" pitchFamily="34" charset="0"/>
                <a:ea typeface="Calibri" panose="020F0502020204030204" pitchFamily="34" charset="0"/>
                <a:cs typeface="B Nazanin" panose="00000400000000000000" pitchFamily="2" charset="-78"/>
              </a:rPr>
              <a:t>اجرای پروتکل تغییرپوزیسشن</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15000"/>
              </a:lnSpc>
              <a:spcBef>
                <a:spcPts val="0"/>
              </a:spcBef>
              <a:spcAft>
                <a:spcPts val="1000"/>
              </a:spcAft>
              <a:buFont typeface="Wingdings" panose="05000000000000000000" pitchFamily="2" charset="2"/>
              <a:buChar char=""/>
            </a:pPr>
            <a:r>
              <a:rPr lang="fa-IR" sz="2800" dirty="0">
                <a:latin typeface="Calibri" panose="020F0502020204030204" pitchFamily="34" charset="0"/>
                <a:ea typeface="Calibri" panose="020F0502020204030204" pitchFamily="34" charset="0"/>
                <a:cs typeface="B Nazanin" panose="00000400000000000000" pitchFamily="2" charset="-78"/>
              </a:rPr>
              <a:t>آموزش موارد خودمراقبتی به بیمار</a:t>
            </a:r>
            <a:endParaRPr lang="en-US" sz="2800" dirty="0">
              <a:latin typeface="Calibri" panose="020F0502020204030204" pitchFamily="34" charset="0"/>
              <a:ea typeface="Calibri" panose="020F0502020204030204" pitchFamily="34" charset="0"/>
              <a:cs typeface="Arial" panose="020B0604020202020204" pitchFamily="34" charset="0"/>
            </a:endParaRPr>
          </a:p>
          <a:p>
            <a:pPr algn="r"/>
            <a:r>
              <a:rPr lang="fa-IR" sz="2800" dirty="0">
                <a:latin typeface="Calibri" panose="020F0502020204030204" pitchFamily="34" charset="0"/>
                <a:ea typeface="Calibri" panose="020F0502020204030204" pitchFamily="34" charset="0"/>
                <a:cs typeface="B Nazanin" panose="00000400000000000000" pitchFamily="2" charset="-78"/>
              </a:rPr>
              <a:t>آموزش به نیروهای کمک بهیار درخصوص شناسایی علائم اولیه وراهکارهای پیشگیرانه زخم </a:t>
            </a:r>
            <a:endParaRPr lang="en-US" sz="2800" dirty="0"/>
          </a:p>
        </p:txBody>
      </p:sp>
    </p:spTree>
    <p:extLst>
      <p:ext uri="{BB962C8B-B14F-4D97-AF65-F5344CB8AC3E}">
        <p14:creationId xmlns:p14="http://schemas.microsoft.com/office/powerpoint/2010/main" val="292986694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9696" y="980728"/>
            <a:ext cx="6102424" cy="369332"/>
          </a:xfrm>
          <a:prstGeom prst="rect">
            <a:avLst/>
          </a:prstGeom>
        </p:spPr>
        <p:txBody>
          <a:bodyPr wrap="square">
            <a:spAutoFit/>
          </a:bodyPr>
          <a:lstStyle/>
          <a:p>
            <a:r>
              <a:rPr lang="fa-IR" dirty="0"/>
              <a:t>ایجاد زخم فشاری  درجه 3 یا4  ویا زخم های  فشار ی تونلی در بیمار بستری</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04681257"/>
              </p:ext>
            </p:extLst>
          </p:nvPr>
        </p:nvGraphicFramePr>
        <p:xfrm>
          <a:off x="1631508" y="2132854"/>
          <a:ext cx="8424933" cy="3888437"/>
        </p:xfrm>
        <a:graphic>
          <a:graphicData uri="http://schemas.openxmlformats.org/drawingml/2006/table">
            <a:tbl>
              <a:tblPr rtl="1"/>
              <a:tblGrid>
                <a:gridCol w="2808311"/>
                <a:gridCol w="2808311"/>
                <a:gridCol w="2808311"/>
              </a:tblGrid>
              <a:tr h="1458162">
                <a:tc>
                  <a:txBody>
                    <a:bodyPr/>
                    <a:lstStyle/>
                    <a:p>
                      <a:pPr algn="r" rtl="1"/>
                      <a:r>
                        <a:rPr lang="fa-IR" dirty="0">
                          <a:effectLst/>
                        </a:rPr>
                        <a:t/>
                      </a:r>
                      <a:br>
                        <a:rPr lang="fa-IR" dirty="0">
                          <a:effectLst/>
                        </a:rPr>
                      </a:br>
                      <a:r>
                        <a:rPr lang="fa-IR" dirty="0" smtClean="0">
                          <a:effectLst/>
                        </a:rPr>
                        <a:t>1-                </a:t>
                      </a:r>
                      <a:r>
                        <a:rPr lang="fa-IR" baseline="0" dirty="0" smtClean="0">
                          <a:effectLst/>
                        </a:rPr>
                        <a:t>    </a:t>
                      </a:r>
                      <a:r>
                        <a:rPr lang="fa-IR" dirty="0" smtClean="0">
                          <a:effectLst/>
                        </a:rPr>
                        <a:t>    درک </a:t>
                      </a:r>
                      <a:r>
                        <a:rPr lang="fa-IR" dirty="0">
                          <a:effectLst/>
                        </a:rPr>
                        <a:t>حسی</a:t>
                      </a:r>
                    </a:p>
                  </a:txBody>
                  <a:tcPr marL="0" marR="0" marT="0" marB="0">
                    <a:lnL>
                      <a:noFill/>
                    </a:lnL>
                    <a:lnR>
                      <a:noFill/>
                    </a:lnR>
                    <a:lnT>
                      <a:noFill/>
                    </a:lnT>
                    <a:lnB>
                      <a:noFill/>
                    </a:lnB>
                  </a:tcPr>
                </a:tc>
                <a:tc>
                  <a:txBody>
                    <a:bodyPr/>
                    <a:lstStyle/>
                    <a:p>
                      <a:pPr algn="r" rtl="1"/>
                      <a:r>
                        <a:rPr lang="en-US" dirty="0" smtClean="0">
                          <a:effectLst/>
                        </a:rPr>
                        <a:t>Sensory Perception</a:t>
                      </a:r>
                      <a:endParaRPr lang="en-US" dirty="0">
                        <a:effectLst/>
                      </a:endParaRPr>
                    </a:p>
                  </a:txBody>
                  <a:tcPr marL="0" marR="0" marT="0" marB="0">
                    <a:lnL>
                      <a:noFill/>
                    </a:lnL>
                    <a:lnT>
                      <a:noFill/>
                    </a:lnT>
                    <a:lnB>
                      <a:noFill/>
                    </a:lnB>
                  </a:tcPr>
                </a:tc>
                <a:tc>
                  <a:txBody>
                    <a:bodyPr/>
                    <a:lstStyle/>
                    <a:p>
                      <a:pPr algn="r"/>
                      <a:endParaRPr lang="en-US" dirty="0"/>
                    </a:p>
                  </a:txBody>
                  <a:tcPr/>
                </a:tc>
              </a:tr>
              <a:tr h="486055">
                <a:tc>
                  <a:txBody>
                    <a:bodyPr/>
                    <a:lstStyle/>
                    <a:p>
                      <a:pPr algn="r" rtl="1"/>
                      <a:r>
                        <a:rPr lang="en-US">
                          <a:effectLst/>
                        </a:rPr>
                        <a:t>2</a:t>
                      </a:r>
                    </a:p>
                  </a:txBody>
                  <a:tcPr marL="0" marR="0" marT="0" marB="0">
                    <a:lnL>
                      <a:noFill/>
                    </a:lnL>
                    <a:lnR>
                      <a:noFill/>
                    </a:lnR>
                    <a:lnT>
                      <a:noFill/>
                    </a:lnT>
                    <a:lnB>
                      <a:noFill/>
                    </a:lnB>
                  </a:tcPr>
                </a:tc>
                <a:tc>
                  <a:txBody>
                    <a:bodyPr/>
                    <a:lstStyle/>
                    <a:p>
                      <a:pPr algn="r" rtl="1"/>
                      <a:r>
                        <a:rPr lang="fa-IR" dirty="0">
                          <a:effectLst/>
                        </a:rPr>
                        <a:t>رطوبت پوست</a:t>
                      </a:r>
                    </a:p>
                  </a:txBody>
                  <a:tcPr marL="0" marR="0" marT="0" marB="0">
                    <a:lnL>
                      <a:noFill/>
                    </a:lnL>
                    <a:lnR>
                      <a:noFill/>
                    </a:lnR>
                    <a:lnT>
                      <a:noFill/>
                    </a:lnT>
                    <a:lnB>
                      <a:noFill/>
                    </a:lnB>
                  </a:tcPr>
                </a:tc>
                <a:tc>
                  <a:txBody>
                    <a:bodyPr/>
                    <a:lstStyle/>
                    <a:p>
                      <a:pPr algn="r" rtl="1"/>
                      <a:r>
                        <a:rPr lang="en-US" dirty="0">
                          <a:effectLst/>
                        </a:rPr>
                        <a:t>Moisture</a:t>
                      </a:r>
                    </a:p>
                  </a:txBody>
                  <a:tcPr marL="0" marR="0" marT="0" marB="0">
                    <a:lnL>
                      <a:noFill/>
                    </a:lnL>
                    <a:lnR>
                      <a:noFill/>
                    </a:lnR>
                    <a:lnB>
                      <a:noFill/>
                    </a:lnB>
                  </a:tcPr>
                </a:tc>
              </a:tr>
              <a:tr h="486055">
                <a:tc>
                  <a:txBody>
                    <a:bodyPr/>
                    <a:lstStyle/>
                    <a:p>
                      <a:pPr algn="r" rtl="1"/>
                      <a:r>
                        <a:rPr lang="en-US">
                          <a:effectLst/>
                        </a:rPr>
                        <a:t>3</a:t>
                      </a:r>
                    </a:p>
                  </a:txBody>
                  <a:tcPr marL="0" marR="0" marT="0" marB="0">
                    <a:lnL>
                      <a:noFill/>
                    </a:lnL>
                    <a:lnR>
                      <a:noFill/>
                    </a:lnR>
                    <a:lnT>
                      <a:noFill/>
                    </a:lnT>
                    <a:lnB>
                      <a:noFill/>
                    </a:lnB>
                  </a:tcPr>
                </a:tc>
                <a:tc>
                  <a:txBody>
                    <a:bodyPr/>
                    <a:lstStyle/>
                    <a:p>
                      <a:pPr algn="r" rtl="1"/>
                      <a:r>
                        <a:rPr lang="fa-IR">
                          <a:effectLst/>
                        </a:rPr>
                        <a:t>فعالیت</a:t>
                      </a:r>
                    </a:p>
                  </a:txBody>
                  <a:tcPr marL="0" marR="0" marT="0" marB="0">
                    <a:lnL>
                      <a:noFill/>
                    </a:lnL>
                    <a:lnR>
                      <a:noFill/>
                    </a:lnR>
                    <a:lnT>
                      <a:noFill/>
                    </a:lnT>
                    <a:lnB>
                      <a:noFill/>
                    </a:lnB>
                  </a:tcPr>
                </a:tc>
                <a:tc>
                  <a:txBody>
                    <a:bodyPr/>
                    <a:lstStyle/>
                    <a:p>
                      <a:pPr algn="r" rtl="1"/>
                      <a:r>
                        <a:rPr lang="en-US" dirty="0">
                          <a:effectLst/>
                        </a:rPr>
                        <a:t>Activity</a:t>
                      </a:r>
                    </a:p>
                  </a:txBody>
                  <a:tcPr marL="0" marR="0" marT="0" marB="0">
                    <a:lnL>
                      <a:noFill/>
                    </a:lnL>
                    <a:lnR>
                      <a:noFill/>
                    </a:lnR>
                    <a:lnT>
                      <a:noFill/>
                    </a:lnT>
                    <a:lnB>
                      <a:noFill/>
                    </a:lnB>
                  </a:tcPr>
                </a:tc>
              </a:tr>
              <a:tr h="486055">
                <a:tc>
                  <a:txBody>
                    <a:bodyPr/>
                    <a:lstStyle/>
                    <a:p>
                      <a:pPr algn="r" rtl="1"/>
                      <a:r>
                        <a:rPr lang="en-US" dirty="0">
                          <a:effectLst/>
                        </a:rPr>
                        <a:t>4</a:t>
                      </a:r>
                    </a:p>
                  </a:txBody>
                  <a:tcPr marL="0" marR="0" marT="0" marB="0">
                    <a:lnL>
                      <a:noFill/>
                    </a:lnL>
                    <a:lnR>
                      <a:noFill/>
                    </a:lnR>
                    <a:lnT>
                      <a:noFill/>
                    </a:lnT>
                    <a:lnB>
                      <a:noFill/>
                    </a:lnB>
                  </a:tcPr>
                </a:tc>
                <a:tc>
                  <a:txBody>
                    <a:bodyPr/>
                    <a:lstStyle/>
                    <a:p>
                      <a:pPr algn="r" rtl="1"/>
                      <a:r>
                        <a:rPr lang="fa-IR" dirty="0">
                          <a:effectLst/>
                        </a:rPr>
                        <a:t>تحرک</a:t>
                      </a:r>
                    </a:p>
                  </a:txBody>
                  <a:tcPr marL="0" marR="0" marT="0" marB="0">
                    <a:lnL>
                      <a:noFill/>
                    </a:lnL>
                    <a:lnR>
                      <a:noFill/>
                    </a:lnR>
                    <a:lnT>
                      <a:noFill/>
                    </a:lnT>
                    <a:lnB>
                      <a:noFill/>
                    </a:lnB>
                  </a:tcPr>
                </a:tc>
                <a:tc>
                  <a:txBody>
                    <a:bodyPr/>
                    <a:lstStyle/>
                    <a:p>
                      <a:pPr algn="r" rtl="1"/>
                      <a:r>
                        <a:rPr lang="en-US" dirty="0">
                          <a:effectLst/>
                        </a:rPr>
                        <a:t>Mobility</a:t>
                      </a:r>
                    </a:p>
                  </a:txBody>
                  <a:tcPr marL="0" marR="0" marT="0" marB="0">
                    <a:lnL>
                      <a:noFill/>
                    </a:lnL>
                    <a:lnR>
                      <a:noFill/>
                    </a:lnR>
                    <a:lnT>
                      <a:noFill/>
                    </a:lnT>
                    <a:lnB>
                      <a:noFill/>
                    </a:lnB>
                  </a:tcPr>
                </a:tc>
              </a:tr>
              <a:tr h="486055">
                <a:tc>
                  <a:txBody>
                    <a:bodyPr/>
                    <a:lstStyle/>
                    <a:p>
                      <a:pPr algn="r" rtl="1"/>
                      <a:r>
                        <a:rPr lang="en-US">
                          <a:effectLst/>
                        </a:rPr>
                        <a:t>5</a:t>
                      </a:r>
                    </a:p>
                  </a:txBody>
                  <a:tcPr marL="0" marR="0" marT="0" marB="0">
                    <a:lnL>
                      <a:noFill/>
                    </a:lnL>
                    <a:lnR>
                      <a:noFill/>
                    </a:lnR>
                    <a:lnT>
                      <a:noFill/>
                    </a:lnT>
                    <a:lnB>
                      <a:noFill/>
                    </a:lnB>
                  </a:tcPr>
                </a:tc>
                <a:tc>
                  <a:txBody>
                    <a:bodyPr/>
                    <a:lstStyle/>
                    <a:p>
                      <a:pPr algn="r" rtl="1"/>
                      <a:r>
                        <a:rPr lang="fa-IR">
                          <a:effectLst/>
                        </a:rPr>
                        <a:t>تغذیه</a:t>
                      </a:r>
                    </a:p>
                  </a:txBody>
                  <a:tcPr marL="0" marR="0" marT="0" marB="0">
                    <a:lnL>
                      <a:noFill/>
                    </a:lnL>
                    <a:lnR>
                      <a:noFill/>
                    </a:lnR>
                    <a:lnT>
                      <a:noFill/>
                    </a:lnT>
                    <a:lnB>
                      <a:noFill/>
                    </a:lnB>
                  </a:tcPr>
                </a:tc>
                <a:tc>
                  <a:txBody>
                    <a:bodyPr/>
                    <a:lstStyle/>
                    <a:p>
                      <a:pPr algn="r" rtl="1"/>
                      <a:r>
                        <a:rPr lang="en-US" dirty="0">
                          <a:effectLst/>
                        </a:rPr>
                        <a:t>Nutrition</a:t>
                      </a:r>
                    </a:p>
                  </a:txBody>
                  <a:tcPr marL="0" marR="0" marT="0" marB="0">
                    <a:lnL>
                      <a:noFill/>
                    </a:lnL>
                    <a:lnR>
                      <a:noFill/>
                    </a:lnR>
                    <a:lnT>
                      <a:noFill/>
                    </a:lnT>
                    <a:lnB>
                      <a:noFill/>
                    </a:lnB>
                  </a:tcPr>
                </a:tc>
              </a:tr>
              <a:tr h="486055">
                <a:tc>
                  <a:txBody>
                    <a:bodyPr/>
                    <a:lstStyle/>
                    <a:p>
                      <a:pPr algn="r" rtl="1"/>
                      <a:r>
                        <a:rPr lang="en-US">
                          <a:effectLst/>
                        </a:rPr>
                        <a:t>6</a:t>
                      </a:r>
                    </a:p>
                  </a:txBody>
                  <a:tcPr marL="0" marR="0" marT="0" marB="0">
                    <a:lnL>
                      <a:noFill/>
                    </a:lnL>
                    <a:lnR>
                      <a:noFill/>
                    </a:lnR>
                    <a:lnT>
                      <a:noFill/>
                    </a:lnT>
                    <a:lnB>
                      <a:noFill/>
                    </a:lnB>
                  </a:tcPr>
                </a:tc>
                <a:tc>
                  <a:txBody>
                    <a:bodyPr/>
                    <a:lstStyle/>
                    <a:p>
                      <a:pPr algn="r" rtl="1"/>
                      <a:r>
                        <a:rPr lang="fa-IR">
                          <a:effectLst/>
                        </a:rPr>
                        <a:t>اصطکاک و کشش</a:t>
                      </a:r>
                    </a:p>
                  </a:txBody>
                  <a:tcPr marL="0" marR="0" marT="0" marB="0">
                    <a:lnL>
                      <a:noFill/>
                    </a:lnL>
                    <a:lnR>
                      <a:noFill/>
                    </a:lnR>
                    <a:lnT>
                      <a:noFill/>
                    </a:lnT>
                    <a:lnB>
                      <a:noFill/>
                    </a:lnB>
                  </a:tcPr>
                </a:tc>
                <a:tc>
                  <a:txBody>
                    <a:bodyPr/>
                    <a:lstStyle/>
                    <a:p>
                      <a:pPr algn="r" rtl="1"/>
                      <a:r>
                        <a:rPr lang="en-US" dirty="0">
                          <a:effectLst/>
                        </a:rPr>
                        <a:t>Friction &amp; Shear</a:t>
                      </a:r>
                    </a:p>
                  </a:txBody>
                  <a:tcPr marL="0" marR="0" marT="0" marB="0">
                    <a:lnL>
                      <a:noFill/>
                    </a:lnL>
                    <a:lnR>
                      <a:noFill/>
                    </a:lnR>
                    <a:lnT>
                      <a:noFill/>
                    </a:lnT>
                    <a:lnB>
                      <a:noFill/>
                    </a:lnB>
                  </a:tcPr>
                </a:tc>
              </a:tr>
            </a:tbl>
          </a:graphicData>
        </a:graphic>
      </p:graphicFrame>
      <p:sp>
        <p:nvSpPr>
          <p:cNvPr id="5" name="Rectangle 1"/>
          <p:cNvSpPr>
            <a:spLocks noChangeArrowheads="1"/>
          </p:cNvSpPr>
          <p:nvPr/>
        </p:nvSpPr>
        <p:spPr bwMode="auto">
          <a:xfrm>
            <a:off x="3395664" y="3160941"/>
            <a:ext cx="579668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hangingPunct="0"/>
            <a:r>
              <a:rPr lang="en-US" altLang="en-US" sz="800">
                <a:solidFill>
                  <a:srgbClr val="000000"/>
                </a:solidFill>
                <a:latin typeface="yekan"/>
              </a:rPr>
              <a:t> </a:t>
            </a:r>
            <a:endParaRPr lang="en-US" altLang="en-US">
              <a:latin typeface="Arial" panose="020B0604020202020204" pitchFamily="34" charset="0"/>
            </a:endParaRPr>
          </a:p>
        </p:txBody>
      </p:sp>
    </p:spTree>
    <p:extLst>
      <p:ext uri="{BB962C8B-B14F-4D97-AF65-F5344CB8AC3E}">
        <p14:creationId xmlns:p14="http://schemas.microsoft.com/office/powerpoint/2010/main" val="5165080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3552" y="836712"/>
            <a:ext cx="7128792" cy="5040560"/>
          </a:xfrm>
          <a:prstGeom prst="rect">
            <a:avLst/>
          </a:prstGeom>
        </p:spPr>
      </p:pic>
    </p:spTree>
    <p:extLst>
      <p:ext uri="{BB962C8B-B14F-4D97-AF65-F5344CB8AC3E}">
        <p14:creationId xmlns:p14="http://schemas.microsoft.com/office/powerpoint/2010/main" val="1434091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2595563" y="357188"/>
            <a:ext cx="7772400" cy="2386012"/>
          </a:xfrm>
        </p:spPr>
        <p:txBody>
          <a:bodyPr/>
          <a:lstStyle/>
          <a:p>
            <a:pPr algn="justLow" rtl="1" fontAlgn="auto">
              <a:spcAft>
                <a:spcPts val="0"/>
              </a:spcAft>
              <a:defRPr/>
            </a:pPr>
            <a:r>
              <a:rPr lang="fa-IR" sz="3200" dirty="0">
                <a:solidFill>
                  <a:schemeClr val="tx1"/>
                </a:solidFill>
                <a:latin typeface="Nazanin" pitchFamily="2" charset="-78"/>
                <a:cs typeface="B Traffic" pitchFamily="2" charset="-78"/>
              </a:rPr>
              <a:t>عدم آگاهي از ميزان و حجم واقعي خطاهاي پزشكي در نظام هاي ارائه خدمات سلامت از مهمترين عوامل ايجاد آسيب هاي مخاطره آميز جهت بيمار و مراكز درماني به شمار مي رود.</a:t>
            </a:r>
            <a:endParaRPr lang="en-US" sz="3200" dirty="0">
              <a:solidFill>
                <a:schemeClr val="tx1"/>
              </a:solidFill>
              <a:latin typeface="Nazanin" pitchFamily="2" charset="-78"/>
              <a:cs typeface="B Traffic" pitchFamily="2" charset="-78"/>
            </a:endParaRPr>
          </a:p>
        </p:txBody>
      </p:sp>
      <p:pic>
        <p:nvPicPr>
          <p:cNvPr id="51203" name="Picture 4"/>
          <p:cNvPicPr>
            <a:picLocks noGrp="1" noChangeAspect="1" noChangeArrowheads="1"/>
          </p:cNvPicPr>
          <p:nvPr>
            <p:ph idx="4294967295"/>
          </p:nvPr>
        </p:nvPicPr>
        <p:blipFill>
          <a:blip r:embed="rId2" cstate="print"/>
          <a:srcRect/>
          <a:stretch>
            <a:fillRect/>
          </a:stretch>
        </p:blipFill>
        <p:spPr>
          <a:xfrm>
            <a:off x="3381376" y="3143251"/>
            <a:ext cx="5675313" cy="3452813"/>
          </a:xfrm>
        </p:spPr>
      </p:pic>
      <p:sp>
        <p:nvSpPr>
          <p:cNvPr id="51204" name="Rectangle 4"/>
          <p:cNvSpPr>
            <a:spLocks noChangeArrowheads="1"/>
          </p:cNvSpPr>
          <p:nvPr/>
        </p:nvSpPr>
        <p:spPr bwMode="auto">
          <a:xfrm>
            <a:off x="1774826" y="188913"/>
            <a:ext cx="8423275" cy="3816350"/>
          </a:xfrm>
          <a:prstGeom prst="rect">
            <a:avLst/>
          </a:prstGeom>
          <a:noFill/>
          <a:ln w="9525">
            <a:noFill/>
            <a:miter lim="800000"/>
            <a:headEnd/>
            <a:tailEnd/>
          </a:ln>
        </p:spPr>
        <p:txBody>
          <a:bodyPr anchor="ctr"/>
          <a:lstStyle/>
          <a:p>
            <a:pPr algn="ctr" rtl="1"/>
            <a:endParaRPr lang="en-US" sz="4400">
              <a:solidFill>
                <a:schemeClr val="tx2"/>
              </a:solidFill>
            </a:endParaRPr>
          </a:p>
        </p:txBody>
      </p:sp>
      <p:sp>
        <p:nvSpPr>
          <p:cNvPr id="51205" name="Rectangle 6"/>
          <p:cNvSpPr>
            <a:spLocks noChangeArrowheads="1"/>
          </p:cNvSpPr>
          <p:nvPr/>
        </p:nvSpPr>
        <p:spPr bwMode="auto">
          <a:xfrm>
            <a:off x="10483269" y="2315647"/>
            <a:ext cx="184731" cy="369332"/>
          </a:xfrm>
          <a:prstGeom prst="rect">
            <a:avLst/>
          </a:prstGeom>
          <a:noFill/>
          <a:ln w="9525">
            <a:noFill/>
            <a:miter lim="800000"/>
            <a:headEnd/>
            <a:tailEnd/>
          </a:ln>
        </p:spPr>
        <p:txBody>
          <a:bodyPr wrap="none" anchor="ctr">
            <a:spAutoFit/>
          </a:bodyPr>
          <a:lstStyle/>
          <a:p>
            <a:pPr algn="r" rtl="1"/>
            <a:endParaRPr lang="fa-IR"/>
          </a:p>
        </p:txBody>
      </p:sp>
      <p:sp>
        <p:nvSpPr>
          <p:cNvPr id="51206" name="Rectangle 7"/>
          <p:cNvSpPr>
            <a:spLocks noChangeArrowheads="1"/>
          </p:cNvSpPr>
          <p:nvPr/>
        </p:nvSpPr>
        <p:spPr bwMode="auto">
          <a:xfrm>
            <a:off x="1524001" y="2496900"/>
            <a:ext cx="4839787" cy="738664"/>
          </a:xfrm>
          <a:prstGeom prst="rect">
            <a:avLst/>
          </a:prstGeom>
          <a:noFill/>
          <a:ln w="9525">
            <a:noFill/>
            <a:miter lim="800000"/>
            <a:headEnd/>
            <a:tailEnd/>
          </a:ln>
        </p:spPr>
        <p:txBody>
          <a:bodyPr wrap="none" anchor="ctr">
            <a:spAutoFit/>
          </a:bodyPr>
          <a:lstStyle/>
          <a:p>
            <a:pPr rtl="1"/>
            <a:r>
              <a:rPr lang="en-US" altLang="zh-CN" sz="1200" b="1" dirty="0">
                <a:solidFill>
                  <a:srgbClr val="000000"/>
                </a:solidFill>
                <a:latin typeface="Times New Roman" pitchFamily="18" charset="0"/>
                <a:cs typeface="B Yagut"/>
              </a:rPr>
              <a:t>     </a:t>
            </a:r>
            <a:endParaRPr lang="en-US" altLang="zh-CN" sz="1100" dirty="0">
              <a:cs typeface="B Yagut"/>
            </a:endParaRPr>
          </a:p>
          <a:p>
            <a:pPr rtl="1" eaLnBrk="0" hangingPunct="0"/>
            <a:r>
              <a:rPr lang="fa-IR" altLang="zh-CN" sz="1200" b="1" dirty="0">
                <a:solidFill>
                  <a:srgbClr val="000000"/>
                </a:solidFill>
                <a:latin typeface="Times New Roman" pitchFamily="18" charset="0"/>
                <a:cs typeface="B Compset"/>
              </a:rPr>
              <a:t>                                                                                                                                         </a:t>
            </a:r>
            <a:endParaRPr lang="en-US" altLang="zh-CN" sz="1100" dirty="0">
              <a:cs typeface="华文中宋"/>
            </a:endParaRPr>
          </a:p>
          <a:p>
            <a:pPr eaLnBrk="0" hangingPunct="0"/>
            <a:endParaRPr lang="en-US" altLang="zh-CN" dirty="0">
              <a:cs typeface="华文中宋"/>
            </a:endParaRPr>
          </a:p>
        </p:txBody>
      </p:sp>
    </p:spTree>
    <p:extLst>
      <p:ext uri="{BB962C8B-B14F-4D97-AF65-F5344CB8AC3E}">
        <p14:creationId xmlns:p14="http://schemas.microsoft.com/office/powerpoint/2010/main" val="242710738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568" y="3244334"/>
            <a:ext cx="7632848" cy="707886"/>
          </a:xfrm>
          <a:prstGeom prst="rect">
            <a:avLst/>
          </a:prstGeom>
        </p:spPr>
        <p:txBody>
          <a:bodyPr wrap="square">
            <a:spAutoFit/>
          </a:bodyPr>
          <a:lstStyle/>
          <a:p>
            <a:pPr algn="ctr"/>
            <a:r>
              <a:rPr lang="fa-IR" sz="4000" dirty="0"/>
              <a:t>مرگ یا عارضه نوزاد  یا مادر براثر زایمان </a:t>
            </a:r>
            <a:endParaRPr lang="en-US" sz="4000" dirty="0"/>
          </a:p>
        </p:txBody>
      </p:sp>
    </p:spTree>
    <p:extLst>
      <p:ext uri="{BB962C8B-B14F-4D97-AF65-F5344CB8AC3E}">
        <p14:creationId xmlns:p14="http://schemas.microsoft.com/office/powerpoint/2010/main" val="129341564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9656" y="807522"/>
            <a:ext cx="6840760" cy="369332"/>
          </a:xfrm>
          <a:prstGeom prst="rect">
            <a:avLst/>
          </a:prstGeom>
        </p:spPr>
        <p:txBody>
          <a:bodyPr wrap="square">
            <a:spAutoFit/>
          </a:bodyPr>
          <a:lstStyle/>
          <a:p>
            <a:pPr lvl="0" algn="ctr" rtl="1"/>
            <a:r>
              <a:rPr lang="fa-IR" dirty="0"/>
              <a:t>مرگ  ویا عرضه نوزاد یا مادر بر اثر زایمان</a:t>
            </a:r>
            <a:endParaRPr lang="en-US" dirty="0"/>
          </a:p>
        </p:txBody>
      </p:sp>
      <p:sp>
        <p:nvSpPr>
          <p:cNvPr id="5" name="Rectangle 4"/>
          <p:cNvSpPr/>
          <p:nvPr/>
        </p:nvSpPr>
        <p:spPr>
          <a:xfrm>
            <a:off x="1991544" y="346453"/>
            <a:ext cx="7848872" cy="5509200"/>
          </a:xfrm>
          <a:prstGeom prst="rect">
            <a:avLst/>
          </a:prstGeom>
        </p:spPr>
        <p:txBody>
          <a:bodyPr wrap="square">
            <a:spAutoFit/>
          </a:bodyPr>
          <a:lstStyle/>
          <a:p>
            <a:pPr algn="r"/>
            <a:r>
              <a:rPr lang="fa-IR" sz="3200" dirty="0"/>
              <a:t>شناسایی ووتریاژ مادران پر خطر  واستفاده  از تیم باتجربه  وکار آمد  در اارائه خدمات </a:t>
            </a:r>
          </a:p>
          <a:p>
            <a:pPr algn="r"/>
            <a:r>
              <a:rPr lang="fa-IR" sz="3200" dirty="0"/>
              <a:t>اطلاع کامل ودقیق کادر درمانی بخش های زنان ومامایی از لیست مادران پر خطر  وعلایم خطر ونحوه مراقبت </a:t>
            </a:r>
          </a:p>
          <a:p>
            <a:pPr algn="r"/>
            <a:r>
              <a:rPr lang="fa-IR" sz="3200" dirty="0"/>
              <a:t>در مواردی که مادر باردار  دچار وضعیت حاد شود  اطلاع رسانی فوری توسط ماما  یا پرستار  به پزشک متخصص زنان و سوپر وایزر کشیک </a:t>
            </a:r>
          </a:p>
          <a:p>
            <a:pPr algn="r"/>
            <a:r>
              <a:rPr lang="fa-IR" sz="3200" dirty="0"/>
              <a:t>اختصاص فضای جداگانه جهت مادران پر خطر و پره اکلامپسی</a:t>
            </a:r>
          </a:p>
          <a:p>
            <a:pPr algn="r"/>
            <a:r>
              <a:rPr lang="fa-IR" sz="3200" dirty="0"/>
              <a:t>رعایت نکات ایمنی  در هنگام نقل وانتقال  در زمان تعویض ملحفه؛ پوشک یا لباس نوزاد</a:t>
            </a:r>
            <a:endParaRPr lang="en-US" sz="3200" dirty="0"/>
          </a:p>
        </p:txBody>
      </p:sp>
    </p:spTree>
    <p:extLst>
      <p:ext uri="{BB962C8B-B14F-4D97-AF65-F5344CB8AC3E}">
        <p14:creationId xmlns:p14="http://schemas.microsoft.com/office/powerpoint/2010/main" val="19259312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28221449"/>
              </p:ext>
            </p:extLst>
          </p:nvPr>
        </p:nvGraphicFramePr>
        <p:xfrm>
          <a:off x="2207569" y="692696"/>
          <a:ext cx="7776863" cy="5616624"/>
        </p:xfrm>
        <a:graphic>
          <a:graphicData uri="http://schemas.openxmlformats.org/drawingml/2006/table">
            <a:tbl>
              <a:tblPr rtl="1" firstRow="1" firstCol="1" bandRow="1">
                <a:tableStyleId>{5C22544A-7EE6-4342-B048-85BDC9FD1C3A}</a:tableStyleId>
              </a:tblPr>
              <a:tblGrid>
                <a:gridCol w="7776863"/>
              </a:tblGrid>
              <a:tr h="3075836">
                <a:tc>
                  <a:txBody>
                    <a:bodyPr/>
                    <a:lstStyle/>
                    <a:p>
                      <a:pPr marL="342900" marR="0" lvl="0" indent="-342900" algn="r" rtl="1">
                        <a:lnSpc>
                          <a:spcPct val="115000"/>
                        </a:lnSpc>
                        <a:spcBef>
                          <a:spcPts val="0"/>
                        </a:spcBef>
                        <a:spcAft>
                          <a:spcPts val="0"/>
                        </a:spcAft>
                        <a:buFont typeface="Wingdings" panose="05000000000000000000" pitchFamily="2" charset="2"/>
                        <a:buChar char=""/>
                      </a:pPr>
                      <a:r>
                        <a:rPr lang="fa-IR" sz="2400" dirty="0">
                          <a:effectLst/>
                        </a:rPr>
                        <a:t>شناسایی مادران پرخطر واستفاده ازتیم باتجربه وکارآمد درارائه خدمات مورد </a:t>
                      </a:r>
                      <a:endParaRPr lang="en-US" sz="2400" dirty="0">
                        <a:effectLst/>
                      </a:endParaRPr>
                    </a:p>
                    <a:p>
                      <a:pPr marL="342900" marR="0" lvl="0" indent="-342900" algn="r" rtl="1">
                        <a:lnSpc>
                          <a:spcPct val="115000"/>
                        </a:lnSpc>
                        <a:spcBef>
                          <a:spcPts val="0"/>
                        </a:spcBef>
                        <a:spcAft>
                          <a:spcPts val="0"/>
                        </a:spcAft>
                        <a:buFont typeface="Wingdings" panose="05000000000000000000" pitchFamily="2" charset="2"/>
                        <a:buChar char=""/>
                      </a:pPr>
                      <a:r>
                        <a:rPr lang="fa-IR" sz="2400" dirty="0">
                          <a:effectLst/>
                        </a:rPr>
                        <a:t>شناسایی و اطلاع رسانی به موقع علائم غیر طبیعی</a:t>
                      </a:r>
                      <a:endParaRPr lang="en-US" sz="2400" dirty="0">
                        <a:effectLst/>
                      </a:endParaRPr>
                    </a:p>
                    <a:p>
                      <a:pPr marL="342900" marR="0" lvl="0" indent="-342900" algn="r" rtl="1">
                        <a:lnSpc>
                          <a:spcPct val="115000"/>
                        </a:lnSpc>
                        <a:spcBef>
                          <a:spcPts val="0"/>
                        </a:spcBef>
                        <a:spcAft>
                          <a:spcPts val="0"/>
                        </a:spcAft>
                        <a:buFont typeface="Wingdings" panose="05000000000000000000" pitchFamily="2" charset="2"/>
                        <a:buChar char=""/>
                      </a:pPr>
                      <a:r>
                        <a:rPr lang="fa-IR" sz="2400" dirty="0">
                          <a:effectLst/>
                        </a:rPr>
                        <a:t>اختصاص فضای جداگانه جهت مادران پرخطر و پره اکلامپسی</a:t>
                      </a:r>
                      <a:endParaRPr lang="en-US" sz="2400" dirty="0">
                        <a:effectLst/>
                      </a:endParaRPr>
                    </a:p>
                    <a:p>
                      <a:pPr marL="342900" marR="0" lvl="0" indent="-342900" algn="r" rtl="1">
                        <a:lnSpc>
                          <a:spcPct val="115000"/>
                        </a:lnSpc>
                        <a:spcBef>
                          <a:spcPts val="0"/>
                        </a:spcBef>
                        <a:spcAft>
                          <a:spcPts val="0"/>
                        </a:spcAft>
                        <a:buFont typeface="Wingdings" panose="05000000000000000000" pitchFamily="2" charset="2"/>
                        <a:buChar char=""/>
                      </a:pPr>
                      <a:r>
                        <a:rPr lang="fa-IR" sz="2400" dirty="0">
                          <a:effectLst/>
                        </a:rPr>
                        <a:t>وجود ترالی اورژانس دراتاق بستری مادران اکلامپسی و پره اکلامپسی</a:t>
                      </a:r>
                      <a:endParaRPr lang="en-US" sz="2400" dirty="0">
                        <a:effectLst/>
                      </a:endParaRPr>
                    </a:p>
                    <a:p>
                      <a:pPr marL="342900" marR="0" lvl="0" indent="-342900" algn="r" rtl="1">
                        <a:lnSpc>
                          <a:spcPct val="115000"/>
                        </a:lnSpc>
                        <a:spcBef>
                          <a:spcPts val="0"/>
                        </a:spcBef>
                        <a:spcAft>
                          <a:spcPts val="0"/>
                        </a:spcAft>
                        <a:buFont typeface="Wingdings" panose="05000000000000000000" pitchFamily="2" charset="2"/>
                        <a:buChar char=""/>
                      </a:pPr>
                      <a:r>
                        <a:rPr lang="fa-IR" sz="2400" dirty="0">
                          <a:effectLst/>
                        </a:rPr>
                        <a:t>آموزش نیروهای جهت شناسایی علائم خطر</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540788">
                <a:tc>
                  <a:txBody>
                    <a:bodyPr/>
                    <a:lstStyle/>
                    <a:p>
                      <a:pPr marL="342900" marR="0" lvl="0" indent="-342900" algn="r" rtl="1">
                        <a:lnSpc>
                          <a:spcPct val="115000"/>
                        </a:lnSpc>
                        <a:spcBef>
                          <a:spcPts val="0"/>
                        </a:spcBef>
                        <a:spcAft>
                          <a:spcPts val="0"/>
                        </a:spcAft>
                        <a:buFont typeface="Wingdings" panose="05000000000000000000" pitchFamily="2" charset="2"/>
                        <a:buChar char=""/>
                      </a:pPr>
                      <a:r>
                        <a:rPr lang="fa-IR" sz="2400" dirty="0">
                          <a:effectLst/>
                        </a:rPr>
                        <a:t>پیگیری جهت ویزیت بیمار در کوتاه ترین زمان توسط متخصص/ پزشک مقیم/ </a:t>
                      </a:r>
                      <a:r>
                        <a:rPr lang="fa-IR" sz="2400" dirty="0" smtClean="0">
                          <a:effectLst/>
                        </a:rPr>
                        <a:t>کنترل </a:t>
                      </a:r>
                      <a:r>
                        <a:rPr lang="fa-IR" sz="2400" dirty="0">
                          <a:effectLst/>
                        </a:rPr>
                        <a:t>مداوم علائم حیاتی وبررسی علائم زودرس خونریزی در بیماران</a:t>
                      </a:r>
                      <a:endParaRPr lang="en-US" sz="2400" dirty="0">
                        <a:effectLst/>
                      </a:endParaRPr>
                    </a:p>
                    <a:p>
                      <a:pPr marL="342900" marR="0" lvl="0" indent="-342900" algn="r" rtl="1">
                        <a:lnSpc>
                          <a:spcPct val="115000"/>
                        </a:lnSpc>
                        <a:spcBef>
                          <a:spcPts val="0"/>
                        </a:spcBef>
                        <a:spcAft>
                          <a:spcPts val="0"/>
                        </a:spcAft>
                        <a:buFont typeface="Wingdings" panose="05000000000000000000" pitchFamily="2" charset="2"/>
                        <a:buChar char=""/>
                      </a:pPr>
                      <a:r>
                        <a:rPr lang="fa-IR" sz="2400" dirty="0">
                          <a:effectLst/>
                        </a:rPr>
                        <a:t>آموزش علائم زودرس خونریزی به کلیه پرسنل بویزه نیروهای جدید</a:t>
                      </a:r>
                      <a:endParaRPr lang="en-US" sz="2400" dirty="0">
                        <a:effectLst/>
                      </a:endParaRPr>
                    </a:p>
                    <a:p>
                      <a:pPr marL="342900" marR="0" lvl="0" indent="-342900" algn="r" rtl="1">
                        <a:lnSpc>
                          <a:spcPct val="115000"/>
                        </a:lnSpc>
                        <a:spcBef>
                          <a:spcPts val="0"/>
                        </a:spcBef>
                        <a:spcAft>
                          <a:spcPts val="0"/>
                        </a:spcAft>
                        <a:buFont typeface="Wingdings" panose="05000000000000000000" pitchFamily="2" charset="2"/>
                        <a:buChar char=""/>
                      </a:pPr>
                      <a:r>
                        <a:rPr lang="fa-IR" sz="2400" dirty="0">
                          <a:effectLst/>
                        </a:rPr>
                        <a:t>کنترل وضعیت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18377197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1504" y="3105836"/>
            <a:ext cx="8424936" cy="954107"/>
          </a:xfrm>
          <a:prstGeom prst="rect">
            <a:avLst/>
          </a:prstGeom>
        </p:spPr>
        <p:txBody>
          <a:bodyPr wrap="square">
            <a:spAutoFit/>
          </a:bodyPr>
          <a:lstStyle/>
          <a:p>
            <a:pPr algn="r"/>
            <a:r>
              <a:rPr lang="fa-IR" sz="2800" dirty="0"/>
              <a:t>ناسازگاری های عمده خونی  ناشی از انتثال خون که موجب مرگ یا عارضه حاد گردد</a:t>
            </a:r>
          </a:p>
        </p:txBody>
      </p:sp>
    </p:spTree>
    <p:extLst>
      <p:ext uri="{BB962C8B-B14F-4D97-AF65-F5344CB8AC3E}">
        <p14:creationId xmlns:p14="http://schemas.microsoft.com/office/powerpoint/2010/main" val="7085877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86444296"/>
              </p:ext>
            </p:extLst>
          </p:nvPr>
        </p:nvGraphicFramePr>
        <p:xfrm>
          <a:off x="1631504" y="692697"/>
          <a:ext cx="8928992" cy="8640960"/>
        </p:xfrm>
        <a:graphic>
          <a:graphicData uri="http://schemas.openxmlformats.org/drawingml/2006/table">
            <a:tbl>
              <a:tblPr rtl="1" firstRow="1" firstCol="1" bandRow="1">
                <a:tableStyleId>{5C22544A-7EE6-4342-B048-85BDC9FD1C3A}</a:tableStyleId>
              </a:tblPr>
              <a:tblGrid>
                <a:gridCol w="8928992"/>
              </a:tblGrid>
              <a:tr h="894753">
                <a:tc>
                  <a:txBody>
                    <a:bodyPr/>
                    <a:lstStyle/>
                    <a:p>
                      <a:endParaRPr lang="en-US" dirty="0"/>
                    </a:p>
                  </a:txBody>
                  <a:tcPr marL="68580" marR="68580" marT="0" marB="0">
                    <a:solidFill>
                      <a:schemeClr val="bg1"/>
                    </a:solidFill>
                  </a:tcPr>
                </a:tc>
              </a:tr>
              <a:tr h="53351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dirty="0" smtClean="0"/>
                        <a:t>شناسایی صحیح</a:t>
                      </a:r>
                      <a:endParaRPr lang="en-US"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شناسایی صحیح بیمار  دریافت کننده خون  در تمامی مراحل از زمان نمونه گیری برای ارسال به آزمایشگاه  تا زمان تزریق خون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ارسال نمونه خون  با 5 مشخصه  روی لوله آزمایش  شامل نام و شماره پرونده - تاریخ وساعت نمونه گیری بخش ارسالی  و نام نمونه گیر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چک درخواست خون وهمچنین ارزیابی تمامی مراحل آماده سازی  و ترانسفوزیون خون  وفراورده های  تحویل  گرفته شده  وثبت علایم واکنش خونی توسط دوپرستار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اطلاع کامل از علایم ونشانه های فراورده های خونی غیر سالم  وعلایم واکنش های خونی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آگاهی اجرای دستورالعمل ترانسفیوزن خونی  و فراورده های خونی توسط کارکنان بالین تخصصی</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مراقبت از دریافت کنندگان خون و فراورده های خونی در مقابل عوارض ناخواسته ناشی از انتقال خون  وارتقا ایمنی بیماران پر خطر  </a:t>
                      </a:r>
                      <a:endParaRPr kumimoji="0" lang="fa-IR" sz="2400" b="0" i="0" u="none" strike="noStrike" kern="1200" cap="none" spc="0" normalizeH="0" baseline="0" noProof="0" dirty="0" smtClean="0">
                        <a:ln>
                          <a:noFill/>
                        </a:ln>
                        <a:solidFill>
                          <a:prstClr val="black"/>
                        </a:solidFill>
                        <a:effectLst/>
                        <a:uLnTx/>
                        <a:uFillTx/>
                        <a:latin typeface="Calibri"/>
                        <a:ea typeface="+mn-ea"/>
                        <a:cs typeface="+mn-cs"/>
                      </a:endParaRPr>
                    </a:p>
                    <a:p>
                      <a:r>
                        <a:rPr lang="fa-IR" dirty="0" smtClean="0"/>
                        <a:t>بخش ارسالی </a:t>
                      </a:r>
                      <a:endParaRPr lang="en-US" dirty="0"/>
                    </a:p>
                  </a:txBody>
                  <a:tcPr marL="68580" marR="68580" marT="0" marB="0">
                    <a:solidFill>
                      <a:schemeClr val="bg1"/>
                    </a:solidFill>
                  </a:tcPr>
                </a:tc>
              </a:tr>
              <a:tr h="1205547">
                <a:tc>
                  <a:txBody>
                    <a:bodyPr/>
                    <a:lstStyle/>
                    <a:p>
                      <a:endParaRPr lang="en-US" dirty="0"/>
                    </a:p>
                  </a:txBody>
                  <a:tcPr marL="68580" marR="68580" marT="0" marB="0">
                    <a:solidFill>
                      <a:schemeClr val="bg1"/>
                    </a:solidFill>
                  </a:tcPr>
                </a:tc>
              </a:tr>
              <a:tr h="1205547">
                <a:tc>
                  <a:txBody>
                    <a:bodyPr/>
                    <a:lstStyle/>
                    <a:p>
                      <a:endParaRPr lang="en-US" dirty="0"/>
                    </a:p>
                  </a:txBody>
                  <a:tcPr marL="68580" marR="68580" marT="0" marB="0">
                    <a:solidFill>
                      <a:schemeClr val="bg1"/>
                    </a:solidFill>
                  </a:tcPr>
                </a:tc>
              </a:tr>
            </a:tbl>
          </a:graphicData>
        </a:graphic>
      </p:graphicFrame>
    </p:spTree>
    <p:extLst>
      <p:ext uri="{BB962C8B-B14F-4D97-AF65-F5344CB8AC3E}">
        <p14:creationId xmlns:p14="http://schemas.microsoft.com/office/powerpoint/2010/main" val="234647603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2651208"/>
              </p:ext>
            </p:extLst>
          </p:nvPr>
        </p:nvGraphicFramePr>
        <p:xfrm>
          <a:off x="1446615" y="548681"/>
          <a:ext cx="9119723" cy="9502712"/>
        </p:xfrm>
        <a:graphic>
          <a:graphicData uri="http://schemas.openxmlformats.org/drawingml/2006/table">
            <a:tbl>
              <a:tblPr rtl="1" firstRow="1" firstCol="1" bandRow="1">
                <a:tableStyleId>{5C22544A-7EE6-4342-B048-85BDC9FD1C3A}</a:tableStyleId>
              </a:tblPr>
              <a:tblGrid>
                <a:gridCol w="9119723"/>
              </a:tblGrid>
              <a:tr h="1280142">
                <a:tc>
                  <a:txBody>
                    <a:bodyPr/>
                    <a:lstStyle/>
                    <a:p>
                      <a:pPr marL="457200" indent="-457200" algn="r" rtl="1">
                        <a:lnSpc>
                          <a:spcPct val="107000"/>
                        </a:lnSpc>
                        <a:spcAft>
                          <a:spcPts val="0"/>
                        </a:spcAft>
                        <a:buFont typeface="Wingdings" panose="05000000000000000000" pitchFamily="2" charset="2"/>
                        <a:buChar char="v"/>
                      </a:pPr>
                      <a:r>
                        <a:rPr lang="fa-IR" sz="2800" dirty="0" smtClean="0">
                          <a:solidFill>
                            <a:schemeClr val="tx1"/>
                          </a:solidFill>
                          <a:effectLst/>
                          <a:cs typeface="2  Nazanin" panose="00000400000000000000" pitchFamily="2" charset="-78"/>
                        </a:rPr>
                        <a:t>جاماندن جسم خارجی در بدن بیمار  پس از عمل جراحی</a:t>
                      </a:r>
                      <a:endParaRPr lang="en-US" sz="28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1280142">
                <a:tc>
                  <a:txBody>
                    <a:bodyPr/>
                    <a:lstStyle/>
                    <a:p>
                      <a:pPr marL="457200" indent="-457200" algn="r" rtl="1">
                        <a:lnSpc>
                          <a:spcPct val="107000"/>
                        </a:lnSpc>
                        <a:spcAft>
                          <a:spcPts val="0"/>
                        </a:spcAft>
                        <a:buFont typeface="Wingdings" panose="05000000000000000000" pitchFamily="2" charset="2"/>
                        <a:buChar char="v"/>
                      </a:pPr>
                      <a:r>
                        <a:rPr lang="fa-IR" sz="2800" dirty="0" smtClean="0">
                          <a:solidFill>
                            <a:schemeClr val="tx1"/>
                          </a:solidFill>
                          <a:effectLst/>
                          <a:latin typeface="Calibri" panose="020F0502020204030204" pitchFamily="34" charset="0"/>
                          <a:ea typeface="Calibri" panose="020F0502020204030204" pitchFamily="34" charset="0"/>
                          <a:cs typeface="2  Nazanin" panose="00000400000000000000" pitchFamily="2" charset="-78"/>
                        </a:rPr>
                        <a:t>آگاهی</a:t>
                      </a:r>
                      <a:r>
                        <a:rPr lang="fa-IR" sz="2800" baseline="0" dirty="0" smtClean="0">
                          <a:solidFill>
                            <a:schemeClr val="tx1"/>
                          </a:solidFill>
                          <a:effectLst/>
                          <a:latin typeface="Calibri" panose="020F0502020204030204" pitchFamily="34" charset="0"/>
                          <a:ea typeface="Calibri" panose="020F0502020204030204" pitchFamily="34" charset="0"/>
                          <a:cs typeface="2  Nazanin" panose="00000400000000000000" pitchFamily="2" charset="-78"/>
                        </a:rPr>
                        <a:t> وبه کارگیری  دستورالعملجراحی ایمن</a:t>
                      </a:r>
                    </a:p>
                    <a:p>
                      <a:pPr marL="457200" indent="-457200" algn="r" rtl="1">
                        <a:lnSpc>
                          <a:spcPct val="107000"/>
                        </a:lnSpc>
                        <a:spcAft>
                          <a:spcPts val="0"/>
                        </a:spcAft>
                        <a:buFont typeface="Wingdings" panose="05000000000000000000" pitchFamily="2" charset="2"/>
                        <a:buChar char="v"/>
                      </a:pPr>
                      <a:r>
                        <a:rPr lang="fa-IR" sz="2800" baseline="0" dirty="0" smtClean="0">
                          <a:solidFill>
                            <a:schemeClr val="tx1"/>
                          </a:solidFill>
                          <a:effectLst/>
                          <a:latin typeface="Calibri" panose="020F0502020204030204" pitchFamily="34" charset="0"/>
                          <a:ea typeface="Calibri" panose="020F0502020204030204" pitchFamily="34" charset="0"/>
                          <a:cs typeface="2  Nazanin" panose="00000400000000000000" pitchFamily="2" charset="-78"/>
                        </a:rPr>
                        <a:t>چک واماده سازی لوازم مورد نیاز عمل جراحی در حد موردنیاز قبل شروع عمل جراحی</a:t>
                      </a:r>
                    </a:p>
                    <a:p>
                      <a:pPr marL="457200" indent="-457200" algn="r" rtl="1">
                        <a:lnSpc>
                          <a:spcPct val="107000"/>
                        </a:lnSpc>
                        <a:spcAft>
                          <a:spcPts val="0"/>
                        </a:spcAft>
                        <a:buFont typeface="Wingdings" panose="05000000000000000000" pitchFamily="2" charset="2"/>
                        <a:buChar char="v"/>
                      </a:pPr>
                      <a:r>
                        <a:rPr lang="fa-IR" sz="2800" baseline="0" dirty="0" smtClean="0">
                          <a:solidFill>
                            <a:schemeClr val="tx1"/>
                          </a:solidFill>
                          <a:effectLst/>
                          <a:latin typeface="Calibri" panose="020F0502020204030204" pitchFamily="34" charset="0"/>
                          <a:ea typeface="Calibri" panose="020F0502020204030204" pitchFamily="34" charset="0"/>
                          <a:cs typeface="2  Nazanin" panose="00000400000000000000" pitchFamily="2" charset="-78"/>
                        </a:rPr>
                        <a:t>شمارش ئصحت وسایل مورد استفاده در عمل جراحی قبل وبعد از عمل  توسطپرستار سیر کولر واسکراپ</a:t>
                      </a:r>
                    </a:p>
                    <a:p>
                      <a:pPr marL="457200" indent="-457200" algn="r" rtl="1">
                        <a:lnSpc>
                          <a:spcPct val="107000"/>
                        </a:lnSpc>
                        <a:spcAft>
                          <a:spcPts val="0"/>
                        </a:spcAft>
                        <a:buFont typeface="Wingdings" panose="05000000000000000000" pitchFamily="2" charset="2"/>
                        <a:buChar char="v"/>
                      </a:pPr>
                      <a:r>
                        <a:rPr lang="fa-IR" sz="2800" baseline="0" dirty="0" smtClean="0">
                          <a:solidFill>
                            <a:schemeClr val="tx1"/>
                          </a:solidFill>
                          <a:effectLst/>
                          <a:latin typeface="Calibri" panose="020F0502020204030204" pitchFamily="34" charset="0"/>
                          <a:ea typeface="Calibri" panose="020F0502020204030204" pitchFamily="34" charset="0"/>
                          <a:cs typeface="2  Nazanin" panose="00000400000000000000" pitchFamily="2" charset="-78"/>
                        </a:rPr>
                        <a:t>ثبت آمار مربوط به شمارش گاز ها  ووسایل در برد اختصاصی هر اتاق </a:t>
                      </a:r>
                    </a:p>
                    <a:p>
                      <a:pPr marL="457200" indent="-457200" algn="r" rtl="1">
                        <a:lnSpc>
                          <a:spcPct val="107000"/>
                        </a:lnSpc>
                        <a:spcAft>
                          <a:spcPts val="0"/>
                        </a:spcAft>
                        <a:buFont typeface="Wingdings" panose="05000000000000000000" pitchFamily="2" charset="2"/>
                        <a:buChar char="v"/>
                      </a:pPr>
                      <a:r>
                        <a:rPr lang="fa-IR" sz="2800" baseline="0" dirty="0" smtClean="0">
                          <a:solidFill>
                            <a:schemeClr val="tx1"/>
                          </a:solidFill>
                          <a:effectLst/>
                          <a:latin typeface="Calibri" panose="020F0502020204030204" pitchFamily="34" charset="0"/>
                          <a:ea typeface="Calibri" panose="020F0502020204030204" pitchFamily="34" charset="0"/>
                          <a:cs typeface="2  Nazanin" panose="00000400000000000000" pitchFamily="2" charset="-78"/>
                        </a:rPr>
                        <a:t>رعایت دستورالعمل تحویل بیمار  ولوازم در زمانی که عمل در زمان تحویل شیفت ادامه دارد</a:t>
                      </a:r>
                      <a:endParaRPr lang="en-US" sz="28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1280142">
                <a:tc>
                  <a:txBody>
                    <a:bodyPr/>
                    <a:lstStyle/>
                    <a:p>
                      <a:pPr marL="457200" indent="-457200" algn="r" rtl="1">
                        <a:lnSpc>
                          <a:spcPct val="107000"/>
                        </a:lnSpc>
                        <a:spcAft>
                          <a:spcPts val="0"/>
                        </a:spcAft>
                        <a:buFont typeface="Wingdings" panose="05000000000000000000" pitchFamily="2" charset="2"/>
                        <a:buChar char="v"/>
                      </a:pPr>
                      <a:endParaRPr lang="en-US" sz="28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r h="1920213">
                <a:tc>
                  <a:txBody>
                    <a:bodyPr/>
                    <a:lstStyle/>
                    <a:p>
                      <a:pPr marL="457200" indent="-457200" algn="r" rtl="1">
                        <a:lnSpc>
                          <a:spcPct val="107000"/>
                        </a:lnSpc>
                        <a:spcAft>
                          <a:spcPts val="0"/>
                        </a:spcAft>
                        <a:buFont typeface="Wingdings" panose="05000000000000000000" pitchFamily="2" charset="2"/>
                        <a:buChar char="v"/>
                      </a:pPr>
                      <a:endParaRPr lang="en-US" sz="28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1463943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1464" y="1515974"/>
            <a:ext cx="9217024" cy="3416320"/>
          </a:xfrm>
          <a:prstGeom prst="rect">
            <a:avLst/>
          </a:prstGeom>
        </p:spPr>
        <p:txBody>
          <a:bodyPr wrap="square">
            <a:spAutoFit/>
          </a:bodyPr>
          <a:lstStyle/>
          <a:p>
            <a:pPr algn="r"/>
            <a:r>
              <a:rPr lang="fa-IR" sz="3600" dirty="0"/>
              <a:t>ارتباط مناسب کادر جراحی  با پرستار سیر کولر جهت ثبت دقیق آمار</a:t>
            </a:r>
          </a:p>
          <a:p>
            <a:pPr algn="r"/>
            <a:r>
              <a:rPr lang="fa-IR" sz="3600" dirty="0"/>
              <a:t>اطمینان از صحت شمارش وسایل و گازها قبل از سوچور  وبستن موضع عمل</a:t>
            </a:r>
          </a:p>
          <a:p>
            <a:pPr algn="r"/>
            <a:r>
              <a:rPr lang="fa-IR" sz="3600" dirty="0"/>
              <a:t>درصورت عدم هم خوانی تعداد لوازم  یا گاز چراحی  اطلاع به جراح  وانجام اقدامات لازم</a:t>
            </a:r>
          </a:p>
        </p:txBody>
      </p:sp>
    </p:spTree>
    <p:extLst>
      <p:ext uri="{BB962C8B-B14F-4D97-AF65-F5344CB8AC3E}">
        <p14:creationId xmlns:p14="http://schemas.microsoft.com/office/powerpoint/2010/main" val="342816760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1139334"/>
              </p:ext>
            </p:extLst>
          </p:nvPr>
        </p:nvGraphicFramePr>
        <p:xfrm>
          <a:off x="0" y="692696"/>
          <a:ext cx="12000656" cy="5740273"/>
        </p:xfrm>
        <a:graphic>
          <a:graphicData uri="http://schemas.openxmlformats.org/drawingml/2006/table">
            <a:tbl>
              <a:tblPr rtl="1" firstRow="1" firstCol="1" bandRow="1">
                <a:tableStyleId>{5C22544A-7EE6-4342-B048-85BDC9FD1C3A}</a:tableStyleId>
              </a:tblPr>
              <a:tblGrid>
                <a:gridCol w="12000656"/>
              </a:tblGrid>
              <a:tr h="1776197">
                <a:tc>
                  <a:txBody>
                    <a:bodyPr/>
                    <a:lstStyle/>
                    <a:p>
                      <a:pPr marL="457200" indent="-457200" algn="r" rtl="1">
                        <a:lnSpc>
                          <a:spcPct val="107000"/>
                        </a:lnSpc>
                        <a:spcAft>
                          <a:spcPts val="0"/>
                        </a:spcAft>
                        <a:buFont typeface="Wingdings" panose="05000000000000000000" pitchFamily="2" charset="2"/>
                        <a:buChar char="v"/>
                      </a:pPr>
                      <a:r>
                        <a:rPr lang="fa-IR" sz="3200" dirty="0" smtClean="0">
                          <a:solidFill>
                            <a:schemeClr val="tx1"/>
                          </a:solidFill>
                          <a:effectLst/>
                          <a:latin typeface="Calibri" panose="020F0502020204030204" pitchFamily="34" charset="0"/>
                          <a:ea typeface="Calibri" panose="020F0502020204030204" pitchFamily="34" charset="0"/>
                          <a:cs typeface="2  Nazanin" panose="00000400000000000000" pitchFamily="2" charset="-78"/>
                        </a:rPr>
                        <a:t>	اطمینان از صحت عملکرد تجهیزات گرمایشی قبل از استفاده</a:t>
                      </a:r>
                    </a:p>
                    <a:p>
                      <a:pPr marL="457200" indent="-457200" algn="r" rtl="1">
                        <a:lnSpc>
                          <a:spcPct val="107000"/>
                        </a:lnSpc>
                        <a:spcAft>
                          <a:spcPts val="0"/>
                        </a:spcAft>
                        <a:buFont typeface="Wingdings" panose="05000000000000000000" pitchFamily="2" charset="2"/>
                        <a:buChar char="v"/>
                      </a:pPr>
                      <a:r>
                        <a:rPr lang="fa-IR" sz="3200" dirty="0" smtClean="0">
                          <a:solidFill>
                            <a:schemeClr val="tx1"/>
                          </a:solidFill>
                          <a:effectLst/>
                          <a:latin typeface="Calibri" panose="020F0502020204030204" pitchFamily="34" charset="0"/>
                          <a:ea typeface="Calibri" panose="020F0502020204030204" pitchFamily="34" charset="0"/>
                          <a:cs typeface="2  Nazanin" panose="00000400000000000000" pitchFamily="2" charset="-78"/>
                        </a:rPr>
                        <a:t>	آموزش نیروهای جدیدالورود در خصوص استفاده ازتجهیزات گرمایشی </a:t>
                      </a:r>
                    </a:p>
                    <a:p>
                      <a:pPr marL="457200" indent="-457200" algn="r" rtl="1">
                        <a:lnSpc>
                          <a:spcPct val="107000"/>
                        </a:lnSpc>
                        <a:spcAft>
                          <a:spcPts val="0"/>
                        </a:spcAft>
                        <a:buFont typeface="Wingdings" panose="05000000000000000000" pitchFamily="2" charset="2"/>
                        <a:buChar char="v"/>
                      </a:pPr>
                      <a:r>
                        <a:rPr lang="fa-IR" sz="3200" dirty="0" smtClean="0">
                          <a:solidFill>
                            <a:schemeClr val="tx1"/>
                          </a:solidFill>
                          <a:effectLst/>
                          <a:latin typeface="Calibri" panose="020F0502020204030204" pitchFamily="34" charset="0"/>
                          <a:ea typeface="Calibri" panose="020F0502020204030204" pitchFamily="34" charset="0"/>
                          <a:cs typeface="2  Nazanin" panose="00000400000000000000" pitchFamily="2" charset="-78"/>
                        </a:rPr>
                        <a:t>	آموزش کلیه پرسنل درخصوص شناسایی به موقع علائم  سوختگی واقدامات لازم جهت کنترل یا کاهش عوارض مربوطه</a:t>
                      </a:r>
                    </a:p>
                    <a:p>
                      <a:pPr marL="457200" indent="-457200" algn="r" rtl="1">
                        <a:lnSpc>
                          <a:spcPct val="107000"/>
                        </a:lnSpc>
                        <a:spcAft>
                          <a:spcPts val="0"/>
                        </a:spcAft>
                        <a:buFont typeface="Wingdings" panose="05000000000000000000" pitchFamily="2" charset="2"/>
                        <a:buChar char="v"/>
                      </a:pPr>
                      <a:r>
                        <a:rPr lang="fa-IR" sz="3200" dirty="0" smtClean="0">
                          <a:solidFill>
                            <a:schemeClr val="tx1"/>
                          </a:solidFill>
                          <a:effectLst/>
                          <a:latin typeface="Calibri" panose="020F0502020204030204" pitchFamily="34" charset="0"/>
                          <a:ea typeface="Calibri" panose="020F0502020204030204" pitchFamily="34" charset="0"/>
                          <a:cs typeface="2  Nazanin" panose="00000400000000000000" pitchFamily="2" charset="-78"/>
                        </a:rPr>
                        <a:t>رعایت مسایل</a:t>
                      </a:r>
                      <a:r>
                        <a:rPr lang="fa-IR" sz="3200" baseline="0" dirty="0" smtClean="0">
                          <a:solidFill>
                            <a:schemeClr val="tx1"/>
                          </a:solidFill>
                          <a:effectLst/>
                          <a:latin typeface="Calibri" panose="020F0502020204030204" pitchFamily="34" charset="0"/>
                          <a:ea typeface="Calibri" panose="020F0502020204030204" pitchFamily="34" charset="0"/>
                          <a:cs typeface="2  Nazanin" panose="00000400000000000000" pitchFamily="2" charset="-78"/>
                        </a:rPr>
                        <a:t> ایمنی  در حین استفتده از کوتر </a:t>
                      </a:r>
                    </a:p>
                    <a:p>
                      <a:pPr marL="457200" indent="-457200" algn="r" rtl="1">
                        <a:lnSpc>
                          <a:spcPct val="107000"/>
                        </a:lnSpc>
                        <a:spcAft>
                          <a:spcPts val="0"/>
                        </a:spcAft>
                        <a:buFont typeface="Wingdings" panose="05000000000000000000" pitchFamily="2" charset="2"/>
                        <a:buChar char="v"/>
                      </a:pPr>
                      <a:r>
                        <a:rPr lang="fa-IR" sz="3200" baseline="0" dirty="0" smtClean="0">
                          <a:solidFill>
                            <a:schemeClr val="tx1"/>
                          </a:solidFill>
                          <a:effectLst/>
                          <a:latin typeface="Calibri" panose="020F0502020204030204" pitchFamily="34" charset="0"/>
                          <a:ea typeface="Calibri" panose="020F0502020204030204" pitchFamily="34" charset="0"/>
                          <a:cs typeface="2  Nazanin" panose="00000400000000000000" pitchFamily="2" charset="-78"/>
                        </a:rPr>
                        <a:t>خشک بودن از پوست  بیما ؛عاری از بودن مو؛ رعایت فاصله با منبع گرمایشی</a:t>
                      </a:r>
                      <a:endParaRPr lang="fa-IR" sz="3200" dirty="0" smtClean="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p>
                      <a:pPr marL="457200" indent="-457200" algn="r" rtl="1">
                        <a:lnSpc>
                          <a:spcPct val="107000"/>
                        </a:lnSpc>
                        <a:spcAft>
                          <a:spcPts val="0"/>
                        </a:spcAft>
                        <a:buFont typeface="Wingdings" panose="05000000000000000000" pitchFamily="2" charset="2"/>
                        <a:buChar char="v"/>
                      </a:pPr>
                      <a:endParaRPr lang="en-US" sz="3200" dirty="0">
                        <a:solidFill>
                          <a:schemeClr val="tx1"/>
                        </a:solidFill>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40436634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9616" y="1285359"/>
            <a:ext cx="7196467" cy="461665"/>
          </a:xfrm>
          <a:prstGeom prst="rect">
            <a:avLst/>
          </a:prstGeom>
        </p:spPr>
        <p:txBody>
          <a:bodyPr wrap="square">
            <a:spAutoFit/>
          </a:bodyPr>
          <a:lstStyle/>
          <a:p>
            <a:pPr algn="ctr"/>
            <a:r>
              <a:rPr lang="fa-IR" sz="2400" dirty="0"/>
              <a:t>خونریزی یا هماتوم شدید بعد از جراحی منجر به مرگ یا عارضه</a:t>
            </a:r>
            <a:endParaRPr lang="en-US" sz="2400" dirty="0"/>
          </a:p>
        </p:txBody>
      </p:sp>
      <p:sp>
        <p:nvSpPr>
          <p:cNvPr id="4" name="Rectangle 3"/>
          <p:cNvSpPr/>
          <p:nvPr/>
        </p:nvSpPr>
        <p:spPr>
          <a:xfrm>
            <a:off x="1559496" y="2828836"/>
            <a:ext cx="9001000" cy="3970318"/>
          </a:xfrm>
          <a:prstGeom prst="rect">
            <a:avLst/>
          </a:prstGeom>
        </p:spPr>
        <p:txBody>
          <a:bodyPr wrap="square">
            <a:spAutoFit/>
          </a:bodyPr>
          <a:lstStyle/>
          <a:p>
            <a:pPr lvl="0" algn="r" rtl="1"/>
            <a:r>
              <a:rPr lang="fa-IR" sz="3600" dirty="0"/>
              <a:t>تهیه پروتکل علمی ومورد تایید اساتید مرتبط در خصوص محدوده های زمانی کنترل موضع عمل در مواردی که احتمال خونریزی یا هماتوم بیشتر است</a:t>
            </a:r>
            <a:endParaRPr lang="en-US" sz="3600" dirty="0"/>
          </a:p>
          <a:p>
            <a:pPr algn="r"/>
            <a:r>
              <a:rPr lang="fa-IR" sz="3600" dirty="0"/>
              <a:t>کنترل دقیق محل پروسیچر با زخم پس از جراحی در هر شیفت توسط پرستار </a:t>
            </a:r>
            <a:r>
              <a:rPr lang="fa-IR" sz="3600" dirty="0" smtClean="0"/>
              <a:t>مربوطه ثبت خونریزی از درن </a:t>
            </a:r>
          </a:p>
          <a:p>
            <a:pPr algn="r"/>
            <a:r>
              <a:rPr lang="fa-IR" sz="3600" dirty="0" smtClean="0"/>
              <a:t>رزرو خون برای اعمال جراحی که ریسک نیاز به خون حواهند داشت </a:t>
            </a:r>
            <a:endParaRPr lang="en-US" sz="3600" dirty="0"/>
          </a:p>
        </p:txBody>
      </p:sp>
    </p:spTree>
    <p:extLst>
      <p:ext uri="{BB962C8B-B14F-4D97-AF65-F5344CB8AC3E}">
        <p14:creationId xmlns:p14="http://schemas.microsoft.com/office/powerpoint/2010/main" val="37128992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569" y="3244334"/>
            <a:ext cx="6984776" cy="769441"/>
          </a:xfrm>
          <a:prstGeom prst="rect">
            <a:avLst/>
          </a:prstGeom>
        </p:spPr>
        <p:txBody>
          <a:bodyPr wrap="square">
            <a:spAutoFit/>
          </a:bodyPr>
          <a:lstStyle/>
          <a:p>
            <a:pPr algn="ctr"/>
            <a:r>
              <a:rPr lang="fa-IR" sz="4400" dirty="0" smtClean="0"/>
              <a:t>شوک آنافیلاکسی منجر </a:t>
            </a:r>
            <a:r>
              <a:rPr lang="fa-IR" sz="4400" dirty="0"/>
              <a:t>به مرگ</a:t>
            </a:r>
            <a:endParaRPr lang="en-US" sz="4400" dirty="0"/>
          </a:p>
        </p:txBody>
      </p:sp>
    </p:spTree>
    <p:extLst>
      <p:ext uri="{BB962C8B-B14F-4D97-AF65-F5344CB8AC3E}">
        <p14:creationId xmlns:p14="http://schemas.microsoft.com/office/powerpoint/2010/main" val="1900183653"/>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8.jpeg"/></Relationships>
</file>

<file path=ppt/theme/_rels/theme11.xml.rels><?xml version="1.0" encoding="UTF-8" standalone="yes"?>
<Relationships xmlns="http://schemas.openxmlformats.org/package/2006/relationships"><Relationship Id="rId1" Type="http://schemas.openxmlformats.org/officeDocument/2006/relationships/image" Target="../media/image8.jpeg"/></Relationships>
</file>

<file path=ppt/theme/_rels/theme12.xml.rels><?xml version="1.0" encoding="UTF-8" standalone="yes"?>
<Relationships xmlns="http://schemas.openxmlformats.org/package/2006/relationships"><Relationship Id="rId1" Type="http://schemas.openxmlformats.org/officeDocument/2006/relationships/image" Target="../media/image8.jpeg"/></Relationships>
</file>

<file path=ppt/theme/_rels/theme13.xml.rels><?xml version="1.0" encoding="UTF-8" standalone="yes"?>
<Relationships xmlns="http://schemas.openxmlformats.org/package/2006/relationships"><Relationship Id="rId1" Type="http://schemas.openxmlformats.org/officeDocument/2006/relationships/image" Target="../media/image8.jpeg"/></Relationships>
</file>

<file path=ppt/theme/_rels/theme14.xml.rels><?xml version="1.0" encoding="UTF-8" standalone="yes"?>
<Relationships xmlns="http://schemas.openxmlformats.org/package/2006/relationships"><Relationship Id="rId1" Type="http://schemas.openxmlformats.org/officeDocument/2006/relationships/image" Target="../media/image8.jpeg"/></Relationships>
</file>

<file path=ppt/theme/_rels/theme15.xml.rels><?xml version="1.0" encoding="UTF-8" standalone="yes"?>
<Relationships xmlns="http://schemas.openxmlformats.org/package/2006/relationships"><Relationship Id="rId1" Type="http://schemas.openxmlformats.org/officeDocument/2006/relationships/image" Target="../media/image8.jpeg"/></Relationships>
</file>

<file path=ppt/theme/_rels/theme16.xml.rels><?xml version="1.0" encoding="UTF-8" standalone="yes"?>
<Relationships xmlns="http://schemas.openxmlformats.org/package/2006/relationships"><Relationship Id="rId1" Type="http://schemas.openxmlformats.org/officeDocument/2006/relationships/image" Target="../media/image8.jpeg"/></Relationships>
</file>

<file path=ppt/theme/_rels/theme17.xml.rels><?xml version="1.0" encoding="UTF-8" standalone="yes"?>
<Relationships xmlns="http://schemas.openxmlformats.org/package/2006/relationships"><Relationship Id="rId1" Type="http://schemas.openxmlformats.org/officeDocument/2006/relationships/image" Target="../media/image8.jpeg"/></Relationships>
</file>

<file path=ppt/theme/_rels/theme18.xml.rels><?xml version="1.0" encoding="UTF-8" standalone="yes"?>
<Relationships xmlns="http://schemas.openxmlformats.org/package/2006/relationships"><Relationship Id="rId1" Type="http://schemas.openxmlformats.org/officeDocument/2006/relationships/image" Target="../media/image8.jpeg"/></Relationships>
</file>

<file path=ppt/theme/_rels/theme19.xml.rels><?xml version="1.0" encoding="UTF-8" standalone="yes"?>
<Relationships xmlns="http://schemas.openxmlformats.org/package/2006/relationships"><Relationship Id="rId1" Type="http://schemas.openxmlformats.org/officeDocument/2006/relationships/image" Target="../media/image8.jpeg"/></Relationships>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_rels/theme20.xml.rels><?xml version="1.0" encoding="UTF-8" standalone="yes"?>
<Relationships xmlns="http://schemas.openxmlformats.org/package/2006/relationships"><Relationship Id="rId1" Type="http://schemas.openxmlformats.org/officeDocument/2006/relationships/image" Target="../media/image8.jpeg"/></Relationships>
</file>

<file path=ppt/theme/_rels/theme21.xml.rels><?xml version="1.0" encoding="UTF-8" standalone="yes"?>
<Relationships xmlns="http://schemas.openxmlformats.org/package/2006/relationships"><Relationship Id="rId1" Type="http://schemas.openxmlformats.org/officeDocument/2006/relationships/image" Target="../media/image8.jpeg"/></Relationships>
</file>

<file path=ppt/theme/_rels/theme22.xml.rels><?xml version="1.0" encoding="UTF-8" standalone="yes"?>
<Relationships xmlns="http://schemas.openxmlformats.org/package/2006/relationships"><Relationship Id="rId1" Type="http://schemas.openxmlformats.org/officeDocument/2006/relationships/image" Target="../media/image8.jpeg"/></Relationships>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_rels/theme4.xml.rels><?xml version="1.0" encoding="UTF-8" standalone="yes"?>
<Relationships xmlns="http://schemas.openxmlformats.org/package/2006/relationships"><Relationship Id="rId1" Type="http://schemas.openxmlformats.org/officeDocument/2006/relationships/image" Target="../media/image8.jpeg"/></Relationships>
</file>

<file path=ppt/theme/_rels/theme5.xml.rels><?xml version="1.0" encoding="UTF-8" standalone="yes"?>
<Relationships xmlns="http://schemas.openxmlformats.org/package/2006/relationships"><Relationship Id="rId1" Type="http://schemas.openxmlformats.org/officeDocument/2006/relationships/image" Target="../media/image8.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blue_button">
  <a:themeElements>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9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10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1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4.xml><?xml version="1.0" encoding="utf-8"?>
<a:theme xmlns:a="http://schemas.openxmlformats.org/drawingml/2006/main" name="12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5.xml><?xml version="1.0" encoding="utf-8"?>
<a:theme xmlns:a="http://schemas.openxmlformats.org/drawingml/2006/main" name="13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6.xml><?xml version="1.0" encoding="utf-8"?>
<a:theme xmlns:a="http://schemas.openxmlformats.org/drawingml/2006/main" name="14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7.xml><?xml version="1.0" encoding="utf-8"?>
<a:theme xmlns:a="http://schemas.openxmlformats.org/drawingml/2006/main" name="15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8.xml><?xml version="1.0" encoding="utf-8"?>
<a:theme xmlns:a="http://schemas.openxmlformats.org/drawingml/2006/main" name="16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9.xml><?xml version="1.0" encoding="utf-8"?>
<a:theme xmlns:a="http://schemas.openxmlformats.org/drawingml/2006/main" name="17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0.xml><?xml version="1.0" encoding="utf-8"?>
<a:theme xmlns:a="http://schemas.openxmlformats.org/drawingml/2006/main" name="18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1.xml><?xml version="1.0" encoding="utf-8"?>
<a:theme xmlns:a="http://schemas.openxmlformats.org/drawingml/2006/main" name="19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2.xml><?xml version="1.0" encoding="utf-8"?>
<a:theme xmlns:a="http://schemas.openxmlformats.org/drawingml/2006/main" name="20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2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3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4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5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6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7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0.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2.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3.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4.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5.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6.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7.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8.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9.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0.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4.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5.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6.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7.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8.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9.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blue_button</Template>
  <TotalTime>3362</TotalTime>
  <Words>6077</Words>
  <Application>Microsoft Office PowerPoint</Application>
  <PresentationFormat>Widescreen</PresentationFormat>
  <Paragraphs>675</Paragraphs>
  <Slides>124</Slides>
  <Notes>29</Notes>
  <HiddenSlides>0</HiddenSlides>
  <MMClips>0</MMClips>
  <ScaleCrop>false</ScaleCrop>
  <HeadingPairs>
    <vt:vector size="6" baseType="variant">
      <vt:variant>
        <vt:lpstr>Fonts Used</vt:lpstr>
      </vt:variant>
      <vt:variant>
        <vt:i4>37</vt:i4>
      </vt:variant>
      <vt:variant>
        <vt:lpstr>Theme</vt:lpstr>
      </vt:variant>
      <vt:variant>
        <vt:i4>22</vt:i4>
      </vt:variant>
      <vt:variant>
        <vt:lpstr>Slide Titles</vt:lpstr>
      </vt:variant>
      <vt:variant>
        <vt:i4>124</vt:i4>
      </vt:variant>
    </vt:vector>
  </HeadingPairs>
  <TitlesOfParts>
    <vt:vector size="183" baseType="lpstr">
      <vt:lpstr>Dotum</vt:lpstr>
      <vt:lpstr>2  Davat</vt:lpstr>
      <vt:lpstr>2  Elham</vt:lpstr>
      <vt:lpstr>2  Nazanin</vt:lpstr>
      <vt:lpstr>2  Titr</vt:lpstr>
      <vt:lpstr>2  Zar</vt:lpstr>
      <vt:lpstr>Arial</vt:lpstr>
      <vt:lpstr>Arial Black</vt:lpstr>
      <vt:lpstr>Arial Narrow</vt:lpstr>
      <vt:lpstr>B Compset</vt:lpstr>
      <vt:lpstr>B Homa</vt:lpstr>
      <vt:lpstr>B Koodak</vt:lpstr>
      <vt:lpstr>B Mitra</vt:lpstr>
      <vt:lpstr>B Nazanin</vt:lpstr>
      <vt:lpstr>B Nazanin,Bold</vt:lpstr>
      <vt:lpstr>B Titr</vt:lpstr>
      <vt:lpstr>B Traffic</vt:lpstr>
      <vt:lpstr>B Yagut</vt:lpstr>
      <vt:lpstr>Bell MT</vt:lpstr>
      <vt:lpstr>Calibri</vt:lpstr>
      <vt:lpstr>Century</vt:lpstr>
      <vt:lpstr>Comic Sans MS</vt:lpstr>
      <vt:lpstr>Helvetica</vt:lpstr>
      <vt:lpstr>Majalla UI</vt:lpstr>
      <vt:lpstr>Mehr</vt:lpstr>
      <vt:lpstr>Nazanin</vt:lpstr>
      <vt:lpstr>Perpetua</vt:lpstr>
      <vt:lpstr>华文中宋</vt:lpstr>
      <vt:lpstr>Symbol</vt:lpstr>
      <vt:lpstr>Tahoma</vt:lpstr>
      <vt:lpstr>Times New Roman</vt:lpstr>
      <vt:lpstr>Traffic</vt:lpstr>
      <vt:lpstr>Trebuchet MS</vt:lpstr>
      <vt:lpstr>Verdana</vt:lpstr>
      <vt:lpstr>Wingdings</vt:lpstr>
      <vt:lpstr>Wingdings 2</vt:lpstr>
      <vt:lpstr>yekan</vt:lpstr>
      <vt:lpstr>blue_button</vt:lpstr>
      <vt:lpstr>Opulent</vt:lpstr>
      <vt:lpstr>1_Opulent</vt:lpstr>
      <vt:lpstr>2_Opulent</vt:lpstr>
      <vt:lpstr>3_Opulent</vt:lpstr>
      <vt:lpstr>4_Opulent</vt:lpstr>
      <vt:lpstr>5_Opulent</vt:lpstr>
      <vt:lpstr>6_Opulent</vt:lpstr>
      <vt:lpstr>7_Opulent</vt:lpstr>
      <vt:lpstr>8_Opulent</vt:lpstr>
      <vt:lpstr>9_Opulent</vt:lpstr>
      <vt:lpstr>10_Opulent</vt:lpstr>
      <vt:lpstr>11_Opulent</vt:lpstr>
      <vt:lpstr>12_Opulent</vt:lpstr>
      <vt:lpstr>13_Opulent</vt:lpstr>
      <vt:lpstr>14_Opulent</vt:lpstr>
      <vt:lpstr>15_Opulent</vt:lpstr>
      <vt:lpstr>16_Opulent</vt:lpstr>
      <vt:lpstr>17_Opulent</vt:lpstr>
      <vt:lpstr>18_Opulent</vt:lpstr>
      <vt:lpstr>19_Opulent</vt:lpstr>
      <vt:lpstr>20_Opulent</vt:lpstr>
      <vt:lpstr>PowerPoint Presentation</vt:lpstr>
      <vt:lpstr>شرایط تهدید کننده ایمنی بیمار  Patient Safety   </vt:lpstr>
      <vt:lpstr>گروه هدف: پیرا پزشک ،پرستار </vt:lpstr>
      <vt:lpstr>وضعیت کشورهای در حال توسعه </vt:lpstr>
      <vt:lpstr>PowerPoint Presentation</vt:lpstr>
      <vt:lpstr>مدیریت خطر</vt:lpstr>
      <vt:lpstr>یعنی چه؟Medical Errors</vt:lpstr>
      <vt:lpstr>ایمنی بیمار در بیمارستان یعنی </vt:lpstr>
      <vt:lpstr>عدم آگاهي از ميزان و حجم واقعي خطاهاي پزشكي در نظام هاي ارائه خدمات سلامت از مهمترين عوامل ايجاد آسيب هاي مخاطره آميز جهت بيمار و مراكز درماني به شمار مي رود.</vt:lpstr>
      <vt:lpstr>PowerPoint Presentation</vt:lpstr>
      <vt:lpstr>تعریف خطا های پزشکی</vt:lpstr>
      <vt:lpstr>شراط تهدید کننده ایمنی بیمار  در حین بازدید ایمنی از زبان کار کنان</vt:lpstr>
      <vt:lpstr>شرایط تهدید کننده ایمنی بیمار </vt:lpstr>
      <vt:lpstr>مراحل انجام يك پروژه ي تحليل ريشه اي خطا R.C.A</vt:lpstr>
      <vt:lpstr>9 مرحله براي انجام تحليل ريشه اي خطا  </vt:lpstr>
      <vt:lpstr>مرحله ي اول: شناسايي حادثه ي ناخواسته</vt:lpstr>
      <vt:lpstr>یک نمونه خطا</vt:lpstr>
      <vt:lpstr>مرحله ي سوم: توسعه ي يك دياگرام اوليه</vt:lpstr>
      <vt:lpstr>مرحله ي چهارم: توسعه ي نقشه ي داستاني حادثه</vt:lpstr>
      <vt:lpstr>PowerPoint Presentation</vt:lpstr>
      <vt:lpstr>الف: مدل سطل هاي جيمز ريزون </vt:lpstr>
      <vt:lpstr>PowerPoint Presentation</vt:lpstr>
      <vt:lpstr>ب) طبقه بندي حالت هاي نقص فردي و سيستمي</vt:lpstr>
      <vt:lpstr>PowerPoint Presentation</vt:lpstr>
      <vt:lpstr>PowerPoint Presentation</vt:lpstr>
      <vt:lpstr>طبقه بندي حالت هاي نقص سيستمي </vt:lpstr>
      <vt:lpstr>مرحله ي هفتم: شناسايي فعاليت هاي اصلاحي</vt:lpstr>
      <vt:lpstr>PowerPoint Presentation</vt:lpstr>
      <vt:lpstr>مرحله ي نهم: انتشار نتايج تحليل ريشه اي خطا</vt:lpstr>
      <vt:lpstr>عوامل تهدید کننده در بروز خطاهای پزشکی</vt:lpstr>
      <vt:lpstr>عوامل تهدید کننده در بروز خطاهای پزشکی</vt:lpstr>
      <vt:lpstr>عوامل تهدید کننده در بروز خطاهای پزشکی</vt:lpstr>
      <vt:lpstr>شاخص های ایمنی</vt:lpstr>
      <vt:lpstr>مدیریت شرایط تهدید کننده ایمنی بیمار </vt:lpstr>
      <vt:lpstr>FMEA </vt:lpstr>
      <vt:lpstr> FMEA چیست؟</vt:lpstr>
      <vt:lpstr>هدف FMEA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تعیین اولویت خطر</vt:lpstr>
      <vt:lpstr>PowerPoint Presentation</vt:lpstr>
      <vt:lpstr>PowerPoint Presentation</vt:lpstr>
      <vt:lpstr>PowerPoint Presentation</vt:lpstr>
      <vt:lpstr>Risk Priority Number (RPN)</vt:lpstr>
      <vt:lpstr>PowerPoint Presentation</vt:lpstr>
      <vt:lpstr> </vt:lpstr>
      <vt:lpstr>PowerPoint Presentation</vt:lpstr>
      <vt:lpstr>کارتیمی (3)</vt:lpstr>
      <vt:lpstr>PowerPoint Presentation</vt:lpstr>
      <vt:lpstr>PowerPoint Presentation</vt:lpstr>
      <vt:lpstr>PowerPoint Presentation</vt:lpstr>
      <vt:lpstr>PowerPoint Presentation</vt:lpstr>
      <vt:lpstr>مثال برای برخی خطاها :</vt:lpstr>
      <vt:lpstr>PowerPoint Presentation</vt:lpstr>
      <vt:lpstr>PowerPoint Presentation</vt:lpstr>
      <vt:lpstr>ادامه</vt:lpstr>
      <vt:lpstr>PowerPoint Presentation</vt:lpstr>
      <vt:lpstr>شرایط تهدید کننده ایمنی بیمار </vt:lpstr>
      <vt:lpstr>شناسایی صحیح بیمار</vt:lpstr>
      <vt:lpstr>شناسایی صحیح  بیمار</vt:lpstr>
      <vt:lpstr>شناسایی صحیح بیمار</vt:lpstr>
      <vt:lpstr>شناسایی صحیح نوزاد</vt:lpstr>
      <vt:lpstr>سقوط</vt:lpstr>
      <vt:lpstr>سقوط بیمار منجر به آسیب پایدار یا مرگ </vt:lpstr>
      <vt:lpstr>توسعه ارتباط موثر</vt:lpstr>
      <vt:lpstr>ارتباط </vt:lpstr>
      <vt:lpstr>تحویل و تحول بیمار</vt:lpstr>
      <vt:lpstr>انجام اقدامات در مانی بر روی عضو اشتباه یا بیمار اشتباه</vt:lpstr>
      <vt:lpstr>انجام اقدامات در مانی بر روی عضو اشتباه یا بیمار اشتباه</vt:lpstr>
      <vt:lpstr>تزریق یا مصرف خوراکی اشتباه داروهای پرخطر (با هشدار بالا)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شاخص های ایمنی منتخب</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nezart-bemarestan</dc:creator>
  <dc:description>Copyright, 2000-2003 © Studio F Productions, Inc. All rights reserved.</dc:description>
  <cp:lastModifiedBy>Lenovo</cp:lastModifiedBy>
  <cp:revision>206</cp:revision>
  <dcterms:created xsi:type="dcterms:W3CDTF">2017-03-05T08:09:31Z</dcterms:created>
  <dcterms:modified xsi:type="dcterms:W3CDTF">2019-02-12T14:51:05Z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er">
    <vt:lpwstr>Copyright, 2000-2003 © Studio F Productions, Inc. All rights reserved.</vt:lpwstr>
  </property>
</Properties>
</file>