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7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6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6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6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9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7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33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6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1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3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2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F744F-3993-4D35-926E-F6589102E4EE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6836A-E799-46C6-8C70-00295D8A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2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8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738071"/>
            <a:ext cx="6096000" cy="46227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effectLst/>
                <a:latin typeface="BKoodakBold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سندرم ديسترس تنفسي، يکي از شايعترين علل بستري نوزادان در بيمارستان ميباشد که با سن و وزن </a:t>
            </a: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حاملگي</a:t>
            </a:r>
            <a:r>
              <a:rPr lang="ar-SA" sz="2400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 نسبت معکوس دارد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 علت اصلي اين</a:t>
            </a:r>
            <a:r>
              <a:rPr lang="en-US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بيماري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کمبود سورفاکتانت در آلوئولهاي ريه نوزادان نارس است که سبب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افزايش کشش سطحي آلوئولها و آتکلتازي </a:t>
            </a: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ميشوددر</a:t>
            </a:r>
            <a:r>
              <a:rPr lang="ar-SA" sz="2400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400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نتیجه سبب</a:t>
            </a:r>
            <a:r>
              <a:rPr lang="ar-SA" sz="2400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خونريزي ريه و عفونت </a:t>
            </a:r>
            <a:r>
              <a:rPr lang="fa-IR" sz="2400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می شود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نمونههاي آسيبشناسي ممکن است ناشي از آزاد شدن </a:t>
            </a: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واسطه</a:t>
            </a:r>
            <a:r>
              <a:rPr lang="fa-IR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هاي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شيميايي از لکوسيتهاي پليمورفونوکلئر و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پلاکتها باشد که ميتواند سبب کاهش تعداد اين سلولها در گردش خون گردد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بنابراين ممکن است رابطهاي بين شدت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بيماري زجر تنفسي نوزادان و تعداد لکوسيتهاي پليمورفونوکلئر و پلاکتها در گردش خون اين بيماران وجود </a:t>
            </a: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داشته</a:t>
            </a:r>
            <a:r>
              <a:rPr lang="fa-IR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باشد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35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0880" y="1965557"/>
            <a:ext cx="6096000" cy="15661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200" dirty="0" smtClean="0">
                <a:effectLst/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ميزان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بروز آن در نوزادان مادران ديابتي، زايمان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زودرس 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قبل از 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هفته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، سزارين، چندقلويي، وضع حمل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نوزادان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پسر و سفيدپوست، تاريخچه ابتلاي نوزادان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قبلي و آسفيکسي بيشتر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75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46946"/>
            <a:ext cx="6096000" cy="23641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علت اصلي اين بيماري کمبود سورفاکتانت و افزايش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کشش سطحي آلوئولهاي ريه نوزادان نارس ميباشد که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موجب اختلال در ظرفيتهاي عملي باقي مانده و افزايش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تمايل ريهها به آتلکتازي و کلاپس ميگردد و با وجود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خونرساني به آلوئولها هيپوکسي ايجاد ميشود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8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249557"/>
            <a:ext cx="6096000" cy="4358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علائم باليني بلافاصله يا چند ساعت پس از تولد شروع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شده و شامل ديسترس تنفسي، ناله کردن، سيانوز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پيشرونده و اسيدوز ميباشد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صداهاي تنفسي کاهش يافته و کيفيت توبولار پيدا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ميکنند و در سمع ريه رالهاي ظريف در قاعده ريهها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شنيده ميشود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در راديوگرافي، کاهش هواي ريهها و انفيلتراسيون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مشاهده </a:t>
            </a:r>
            <a:r>
              <a:rPr lang="fa-IR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می گردد و3</a:t>
            </a:r>
            <a:r>
              <a:rPr lang="en-US" dirty="0" err="1" smtClean="0">
                <a:latin typeface="TimesNewRoman"/>
                <a:ea typeface="Times New Roman" panose="02020603050405020304" pitchFamily="18" charset="0"/>
                <a:cs typeface="Times New Roman" panose="02020603050405020304" pitchFamily="18" charset="0"/>
              </a:rPr>
              <a:t>airbronchogram</a:t>
            </a:r>
            <a:r>
              <a:rPr lang="en-US" dirty="0" smtClean="0">
                <a:latin typeface="TimesNewRoma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رتيکولوگرانولار و نماي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روز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به بيشترين حد رسيده و پس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از آن بتدريج بهبود مييابند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41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645901"/>
            <a:ext cx="6096000" cy="15661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درمان شامل استفاده از اکسيژن بر حسب شدت بيماري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با هود اکسيژن يا ونتيلاسيون مکانيکي، تزريق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سورفاکتانت، اصلاح اسيدوز و اقدامات حمايتي ديگر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ميباشد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56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047468"/>
            <a:ext cx="6096000" cy="27630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مرگ و مير ناشي از اين بيماري بيش از 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10 %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موارد است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.(1-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که اغلب در اثر خونريزي و عفونت ريه ميباشد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( 4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پاسخ التهابي ريهها مهمترين عامل در ايجاد عارضه مهم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اين بيماري يعني ديسپلازي برونکوپولمونري ميباشد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اين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التهاب توسط افزايش فعاليت لکوسيتهاي پلي مورفونوکلئر و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ماکروفاژهاي آلوئولر در بافت بينابيني ريه و راههاي هوايي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کوچک مشخص ميشود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75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638831"/>
            <a:ext cx="6096000" cy="35803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در مطالعهاي که در سال 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1997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در آمريکا در بيمارستان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صورت گرفت مشاهده شد که تعداد </a:t>
            </a:r>
            <a:r>
              <a:rPr lang="en-US" dirty="0">
                <a:latin typeface="TimesNewRoman"/>
                <a:ea typeface="Times New Roman" panose="02020603050405020304" pitchFamily="18" charset="0"/>
                <a:cs typeface="Times New Roman" panose="02020603050405020304" pitchFamily="18" charset="0"/>
              </a:rPr>
              <a:t>Beatrix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کودکان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پلاکتها و لکوسيتهاي پلي مورفونوکلئر خون محيطي در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شديدتري 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NewRoman"/>
                <a:ea typeface="Times New Roman" panose="02020603050405020304" pitchFamily="18" charset="0"/>
                <a:cs typeface="Times New Roman" panose="02020603050405020304" pitchFamily="18" charset="0"/>
              </a:rPr>
              <a:t>RDS</a:t>
            </a:r>
            <a:r>
              <a:rPr lang="en-US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نوزاداني که سندرم ديسترس تنفسي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en-US" dirty="0">
                <a:latin typeface="TimesNewRoman"/>
                <a:ea typeface="Times New Roman" panose="02020603050405020304" pitchFamily="18" charset="0"/>
                <a:cs typeface="Times New Roman" panose="02020603050405020304" pitchFamily="18" charset="0"/>
              </a:rPr>
              <a:t>RDS </a:t>
            </a: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داشتند، پايينتر بود و ارتباط معکوسي بين شدت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تعداد اين سلولها در خون محيطي وجود داشت که احتمالاً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همين مسئله باعث بروز خونريزي و عفونت و مرگ در آنها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يا صدمه به ريه و ايجاد ديسپلازي </a:t>
            </a:r>
            <a:r>
              <a:rPr lang="ar-SA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برونکوپولمونر</a:t>
            </a:r>
            <a:r>
              <a:rPr lang="fa-IR" dirty="0" smtClean="0">
                <a:latin typeface="BYagut"/>
                <a:ea typeface="Times New Roman" panose="02020603050405020304" pitchFamily="18" charset="0"/>
                <a:cs typeface="Times New Roman" panose="02020603050405020304" pitchFamily="18" charset="0"/>
              </a:rPr>
              <a:t>می گردد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33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126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BKoodakBold</vt:lpstr>
      <vt:lpstr>BYagut</vt:lpstr>
      <vt:lpstr>Calibri</vt:lpstr>
      <vt:lpstr>Calibri Light</vt:lpstr>
      <vt:lpstr>Times New Roman</vt:lpstr>
      <vt:lpstr>TimesNewRoman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Moorche</dc:creator>
  <cp:lastModifiedBy>Moorche</cp:lastModifiedBy>
  <cp:revision>6</cp:revision>
  <dcterms:created xsi:type="dcterms:W3CDTF">2019-01-29T07:43:09Z</dcterms:created>
  <dcterms:modified xsi:type="dcterms:W3CDTF">2019-02-03T15:57:45Z</dcterms:modified>
</cp:coreProperties>
</file>