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1"/>
  </p:notesMasterIdLst>
  <p:sldIdLst>
    <p:sldId id="269" r:id="rId2"/>
    <p:sldId id="268" r:id="rId3"/>
    <p:sldId id="256" r:id="rId4"/>
    <p:sldId id="257" r:id="rId5"/>
    <p:sldId id="258" r:id="rId6"/>
    <p:sldId id="260" r:id="rId7"/>
    <p:sldId id="259" r:id="rId8"/>
    <p:sldId id="261" r:id="rId9"/>
    <p:sldId id="262" r:id="rId10"/>
    <p:sldId id="263" r:id="rId11"/>
    <p:sldId id="264" r:id="rId12"/>
    <p:sldId id="265" r:id="rId13"/>
    <p:sldId id="266" r:id="rId14"/>
    <p:sldId id="267"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7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50EE8E-BDAA-426F-9102-795C6AE3797F}" type="datetimeFigureOut">
              <a:rPr lang="en-US" smtClean="0"/>
              <a:pPr/>
              <a:t>1/13/2019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062B5-9DDD-4156-9CBC-0F54F8C3FBA3}" type="slidenum">
              <a:rPr lang="en-US" smtClean="0"/>
              <a:pPr/>
              <a:t>‹#›</a:t>
            </a:fld>
            <a:endParaRPr lang="en-US"/>
          </a:p>
        </p:txBody>
      </p:sp>
    </p:spTree>
    <p:extLst>
      <p:ext uri="{BB962C8B-B14F-4D97-AF65-F5344CB8AC3E}">
        <p14:creationId xmlns:p14="http://schemas.microsoft.com/office/powerpoint/2010/main" xmlns="" val="3585011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C062B5-9DDD-4156-9CBC-0F54F8C3FBA3}" type="slidenum">
              <a:rPr lang="en-US" smtClean="0"/>
              <a:pPr/>
              <a:t>20</a:t>
            </a:fld>
            <a:endParaRPr lang="en-US"/>
          </a:p>
        </p:txBody>
      </p:sp>
    </p:spTree>
    <p:extLst>
      <p:ext uri="{BB962C8B-B14F-4D97-AF65-F5344CB8AC3E}">
        <p14:creationId xmlns:p14="http://schemas.microsoft.com/office/powerpoint/2010/main" xmlns="" val="2757062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C062B5-9DDD-4156-9CBC-0F54F8C3FBA3}" type="slidenum">
              <a:rPr lang="en-US" smtClean="0"/>
              <a:pPr/>
              <a:t>25</a:t>
            </a:fld>
            <a:endParaRPr lang="en-US"/>
          </a:p>
        </p:txBody>
      </p:sp>
    </p:spTree>
    <p:extLst>
      <p:ext uri="{BB962C8B-B14F-4D97-AF65-F5344CB8AC3E}">
        <p14:creationId xmlns:p14="http://schemas.microsoft.com/office/powerpoint/2010/main" xmlns="" val="3203640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537B6FD-231B-4199-BCA0-FA83A0BF8FE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37B6FD-231B-4199-BCA0-FA83A0BF8FE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37B6FD-231B-4199-BCA0-FA83A0BF8FE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37B6FD-231B-4199-BCA0-FA83A0BF8FE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537B6FD-231B-4199-BCA0-FA83A0BF8FE5}" type="datetimeFigureOut">
              <a:rPr lang="en-US" smtClean="0"/>
              <a:pPr/>
              <a:t>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537B6FD-231B-4199-BCA0-FA83A0BF8FE5}"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37B6FD-231B-4199-BCA0-FA83A0BF8FE5}" type="datetimeFigureOut">
              <a:rPr lang="en-US" smtClean="0"/>
              <a:pPr/>
              <a:t>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537B6FD-231B-4199-BCA0-FA83A0BF8FE5}" type="datetimeFigureOut">
              <a:rPr lang="en-US" smtClean="0"/>
              <a:pPr/>
              <a:t>1/13/2019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37B6FD-231B-4199-BCA0-FA83A0BF8FE5}" type="datetimeFigureOut">
              <a:rPr lang="en-US" smtClean="0"/>
              <a:pPr/>
              <a:t>1/13/2019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B8D2A9-F069-4E8F-9A77-A0AAEFA2152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37B6FD-231B-4199-BCA0-FA83A0BF8FE5}" type="datetimeFigureOut">
              <a:rPr lang="en-US" smtClean="0"/>
              <a:pPr/>
              <a:t>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B8D2A9-F069-4E8F-9A77-A0AAEFA2152F}"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537B6FD-231B-4199-BCA0-FA83A0BF8FE5}" type="datetimeFigureOut">
              <a:rPr lang="en-US" smtClean="0"/>
              <a:pPr/>
              <a:t>1/13/2019</a:t>
            </a:fld>
            <a:endParaRPr lang="en-US"/>
          </a:p>
        </p:txBody>
      </p:sp>
      <p:sp>
        <p:nvSpPr>
          <p:cNvPr id="9" name="Slide Number Placeholder 8"/>
          <p:cNvSpPr>
            <a:spLocks noGrp="1"/>
          </p:cNvSpPr>
          <p:nvPr>
            <p:ph type="sldNum" sz="quarter" idx="11"/>
          </p:nvPr>
        </p:nvSpPr>
        <p:spPr/>
        <p:txBody>
          <a:bodyPr/>
          <a:lstStyle/>
          <a:p>
            <a:fld id="{B1B8D2A9-F069-4E8F-9A77-A0AAEFA2152F}"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B8D2A9-F069-4E8F-9A77-A0AAEFA2152F}"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537B6FD-231B-4199-BCA0-FA83A0BF8FE5}" type="datetimeFigureOut">
              <a:rPr lang="en-US" smtClean="0"/>
              <a:pPr/>
              <a:t>1/13/2019</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fa-IR" sz="4400" dirty="0" smtClean="0"/>
              <a:t>بلند کردن صحیح اجسام سنگین</a:t>
            </a:r>
            <a:endParaRPr lang="en-US" sz="4400" dirty="0"/>
          </a:p>
        </p:txBody>
      </p:sp>
    </p:spTree>
    <p:extLst>
      <p:ext uri="{BB962C8B-B14F-4D97-AF65-F5344CB8AC3E}">
        <p14:creationId xmlns:p14="http://schemas.microsoft.com/office/powerpoint/2010/main" xmlns="" val="3181349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dirty="0" smtClean="0"/>
              <a:t>از پاها كمك بگيريد</a:t>
            </a:r>
          </a:p>
          <a:p>
            <a:pPr algn="r"/>
            <a:r>
              <a:rPr lang="fa-IR" dirty="0" smtClean="0"/>
              <a:t>-ماهيچه هاي پا از ماهيچه هاي قوي بدن هستند ، بنابراين براي حمل بار ازآنها كمك بگيريد.</a:t>
            </a:r>
          </a:p>
          <a:p>
            <a:pPr algn="r"/>
            <a:r>
              <a:rPr lang="fa-IR" dirty="0" smtClean="0"/>
              <a:t>-اگر مجبوريد بار را در جلوي‌ بدن‌ بگيريد ، بار را تا جاي ممكن به بدن  نزديك كنيد و به‌شكم‌ بچسبانيد.</a:t>
            </a:r>
          </a:p>
          <a:p>
            <a:pPr algn="r"/>
            <a:r>
              <a:rPr lang="fa-IR" dirty="0" smtClean="0"/>
              <a:t>-سعي كنيد براي حمايت ستون فقرات ، عضلات شكم را سفت و پشت خود را صاف نگه داريد.</a:t>
            </a:r>
          </a:p>
          <a:p>
            <a:pPr algn="r"/>
            <a:endParaRPr lang="fa-IR" dirty="0" smtClean="0"/>
          </a:p>
          <a:p>
            <a:pPr algn="r"/>
            <a:r>
              <a:rPr lang="fa-IR" dirty="0" smtClean="0"/>
              <a:t> </a:t>
            </a:r>
          </a:p>
          <a:p>
            <a:pPr algn="r"/>
            <a:endParaRPr lang="fa-IR" dirty="0" smtClean="0"/>
          </a:p>
          <a:p>
            <a:pPr algn="r"/>
            <a:endParaRPr lang="en-US" dirty="0"/>
          </a:p>
        </p:txBody>
      </p:sp>
    </p:spTree>
    <p:extLst>
      <p:ext uri="{BB962C8B-B14F-4D97-AF65-F5344CB8AC3E}">
        <p14:creationId xmlns:p14="http://schemas.microsoft.com/office/powerpoint/2010/main" xmlns="" val="9943260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dirty="0" smtClean="0"/>
              <a:t>هل‌ دادن‌ و كشيدن‌ اشيا</a:t>
            </a:r>
          </a:p>
          <a:p>
            <a:pPr algn="r"/>
            <a:r>
              <a:rPr lang="fa-IR" dirty="0" smtClean="0"/>
              <a:t>در زمان‌ هل‌ دادن‌ و كشيدن‌ اشيايي‌مثل‌ جاروبرقي‌ ياتی، بايد دسته‌ جارو را هر چه‌بيشتر به‌ بدن‌ نزديك‌ كنيد و تاحدامكان‌ از خم‌ كردن‌ كمر جلوگيري‌نماييد.</a:t>
            </a:r>
          </a:p>
          <a:p>
            <a:pPr algn="r"/>
            <a:r>
              <a:rPr lang="fa-IR" dirty="0" smtClean="0"/>
              <a:t>از هل دادن یا کشیدن اجسام سنگین به تنهایی خودداری کنید،ولی اگر مجبور شدید بهتر است پشت خود را به جسم سنگین تکیه دهیدوبا فشار عضلات پا و ران هل بدهید </a:t>
            </a:r>
          </a:p>
        </p:txBody>
      </p:sp>
    </p:spTree>
    <p:extLst>
      <p:ext uri="{BB962C8B-B14F-4D97-AF65-F5344CB8AC3E}">
        <p14:creationId xmlns:p14="http://schemas.microsoft.com/office/powerpoint/2010/main" xmlns="" val="7677370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447800"/>
            <a:ext cx="6777317" cy="4384829"/>
          </a:xfrm>
        </p:spPr>
        <p:txBody>
          <a:bodyPr/>
          <a:lstStyle/>
          <a:p>
            <a:pPr algn="r"/>
            <a:r>
              <a:rPr lang="fa-IR" dirty="0" smtClean="0"/>
              <a:t>هنگام بلند کردن اجسام سنگین، مهم است که بدانیم چطور این کار را درست انجام دهیم تا آسیبی به سلامتی مان وارد نشود. آسیب های رایج هنگام بلند کردن نادرست اجسام سنگین شامل، درد کمر، درد گردن، درد شانه، درد بازو و </a:t>
            </a:r>
          </a:p>
          <a:p>
            <a:pPr algn="r"/>
            <a:r>
              <a:rPr lang="fa-IR" dirty="0" smtClean="0"/>
              <a:t>دست و مچ آن می باشد</a:t>
            </a:r>
            <a:endParaRPr lang="en-US" dirty="0"/>
          </a:p>
        </p:txBody>
      </p:sp>
    </p:spTree>
    <p:extLst>
      <p:ext uri="{BB962C8B-B14F-4D97-AF65-F5344CB8AC3E}">
        <p14:creationId xmlns:p14="http://schemas.microsoft.com/office/powerpoint/2010/main" xmlns="" val="3256038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42910" y="795334"/>
            <a:ext cx="7715304" cy="56340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2189764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14400" y="838200"/>
            <a:ext cx="7086600" cy="5181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65936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ورزش کمر </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a:r>
              <a:rPr lang="fa-IR" sz="3200" dirty="0"/>
              <a:t>تقویت عضلات پشت و کمر</a:t>
            </a:r>
          </a:p>
          <a:p>
            <a:pPr algn="r"/>
            <a:r>
              <a:rPr lang="fa-IR" sz="3200" dirty="0"/>
              <a:t>الف) به حالت طاقباز خوابیده و زانوها را خم کنید، طوری که کف پاها در کنار هم روی تشک قرار بگیرند. وضعیت این نرمش نیز مانند درازونشست است، با این تفاوت که هر دو دست را به پشت یکی از زانو‌های خود برده و دور آن قلاب می‌کنید.</a:t>
            </a:r>
          </a:p>
          <a:p>
            <a:pPr algn="r"/>
            <a:endParaRPr lang="fa-IR" sz="3200" dirty="0"/>
          </a:p>
          <a:p>
            <a:pPr algn="r"/>
            <a:r>
              <a:rPr lang="fa-IR" sz="3200" dirty="0"/>
              <a:t> </a:t>
            </a:r>
          </a:p>
          <a:p>
            <a:pPr algn="r"/>
            <a:endParaRPr lang="fa-IR" sz="3200" dirty="0"/>
          </a:p>
          <a:p>
            <a:pPr algn="r"/>
            <a:endParaRPr lang="en-US" sz="3200" dirty="0"/>
          </a:p>
        </p:txBody>
      </p:sp>
    </p:spTree>
    <p:extLst>
      <p:ext uri="{BB962C8B-B14F-4D97-AF65-F5344CB8AC3E}">
        <p14:creationId xmlns:p14="http://schemas.microsoft.com/office/powerpoint/2010/main" xmlns="" val="1911248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90600" y="1828800"/>
            <a:ext cx="6477000" cy="4200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652157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sz="3200" dirty="0"/>
              <a:t>) سپس با کمک دست‌ها پای خود را بغل کرده و آن را به سمت شکم‌تان بکشید. حال پنج ثانیه به همین حالت مانده و پس از پایان انقباض پای خود را به حالت اولیه برگردانید. این کار را 11 بار تکرار کنید سپس روی پای دیگر نیز همین کار را انجام دهید.</a:t>
            </a:r>
          </a:p>
          <a:p>
            <a:pPr algn="r"/>
            <a:endParaRPr lang="fa-IR" sz="3200" dirty="0"/>
          </a:p>
          <a:p>
            <a:pPr algn="r"/>
            <a:endParaRPr lang="fa-IR" sz="3200" dirty="0"/>
          </a:p>
          <a:p>
            <a:pPr algn="r"/>
            <a:endParaRPr lang="fa-IR" sz="3200" dirty="0"/>
          </a:p>
          <a:p>
            <a:pPr algn="r"/>
            <a:endParaRPr lang="en-US" sz="3200" dirty="0"/>
          </a:p>
        </p:txBody>
      </p:sp>
    </p:spTree>
    <p:extLst>
      <p:ext uri="{BB962C8B-B14F-4D97-AF65-F5344CB8AC3E}">
        <p14:creationId xmlns:p14="http://schemas.microsoft.com/office/powerpoint/2010/main" xmlns="" val="2883688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dirty="0"/>
              <a:t>بر روی چهار دست و پای خود بنشینید به طوری که کمرتان صاف باشد. سپس دست راست را به همراه پای چپ بالا آورید به طوری که با کمرتان در یک راستا باشد. 20 ثانیه در این حالت مکث کنید و سپس این کار را برای دست و </a:t>
            </a:r>
            <a:endParaRPr lang="fa-IR" dirty="0" smtClean="0"/>
          </a:p>
          <a:p>
            <a:pPr algn="r"/>
            <a:r>
              <a:rPr lang="fa-IR" dirty="0" smtClean="0"/>
              <a:t>پای </a:t>
            </a:r>
            <a:r>
              <a:rPr lang="fa-IR" dirty="0"/>
              <a:t>دیگرتان انجام </a:t>
            </a:r>
            <a:r>
              <a:rPr lang="fa-IR" dirty="0" smtClean="0"/>
              <a:t>دهید</a:t>
            </a:r>
            <a:r>
              <a:rPr lang="fa-IR" dirty="0"/>
              <a:t>.</a:t>
            </a:r>
          </a:p>
          <a:p>
            <a:pPr algn="r"/>
            <a:endParaRPr lang="fa-IR" dirty="0"/>
          </a:p>
          <a:p>
            <a:pPr algn="r"/>
            <a:r>
              <a:rPr lang="fa-IR" dirty="0"/>
              <a:t> </a:t>
            </a:r>
          </a:p>
          <a:p>
            <a:pPr algn="r"/>
            <a:endParaRPr lang="fa-IR" dirty="0"/>
          </a:p>
          <a:p>
            <a:pPr algn="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19200" y="3200400"/>
            <a:ext cx="4876800" cy="3124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441658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sz="3200" dirty="0"/>
              <a:t>مزیت: این حرکت باعث می شود که ستون فقرات حالت راستی را به خود بگیرد و همین موضوع می تواند به شما در داشتن یک کمر سالم کمک کند. همچنین عظلات پایینی کمر شما کش آمده و قوی می شوند.</a:t>
            </a:r>
          </a:p>
          <a:p>
            <a:pPr algn="r"/>
            <a:endParaRPr lang="fa-IR" sz="3200" dirty="0"/>
          </a:p>
          <a:p>
            <a:pPr algn="r"/>
            <a:endParaRPr lang="en-US" sz="3200" dirty="0"/>
          </a:p>
        </p:txBody>
      </p:sp>
    </p:spTree>
    <p:extLst>
      <p:ext uri="{BB962C8B-B14F-4D97-AF65-F5344CB8AC3E}">
        <p14:creationId xmlns:p14="http://schemas.microsoft.com/office/powerpoint/2010/main" xmlns="" val="1755530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7620000" cy="5615006"/>
          </a:xfrm>
        </p:spPr>
        <p:txBody>
          <a:bodyPr/>
          <a:lstStyle/>
          <a:p>
            <a:pPr algn="r"/>
            <a:r>
              <a:rPr lang="fa-IR" dirty="0"/>
              <a:t>قبل از اینکه جسم سنگینی را بلند کنید، به کاری که می خواهید انجام دهید خوب فکر کنید. ببینید این جسم قرار است کجا قرار بگیرد و شما چطور میخواهید آن را به نقطه مورد نظر برسانید. اگر جسمی برای اینکه به راحتی و ایمنی بلند کنید خیلی سنگین است، از کسی بخواهید به شما کمک کند</a:t>
            </a:r>
            <a:endParaRPr lang="en-US" dirty="0"/>
          </a:p>
        </p:txBody>
      </p:sp>
    </p:spTree>
    <p:extLst>
      <p:ext uri="{BB962C8B-B14F-4D97-AF65-F5344CB8AC3E}">
        <p14:creationId xmlns:p14="http://schemas.microsoft.com/office/powerpoint/2010/main" xmlns="" val="1296571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a:solidFill>
                  <a:srgbClr val="FF0000"/>
                </a:solidFill>
              </a:rPr>
              <a:t>نرمش سوم</a:t>
            </a:r>
            <a:r>
              <a:rPr lang="fa-IR" dirty="0"/>
              <a:t>:</a:t>
            </a:r>
          </a:p>
          <a:p>
            <a:pPr algn="r"/>
            <a:r>
              <a:rPr lang="fa-IR" dirty="0"/>
              <a:t>روی یک طرف بدنتان دراز بکشید به طوری که بدنتان کاملا صاف باشد سپس به کمک دستتان مقداری از زمین فاصله بگیرید. البته توجه داشته باشید که نباید بدنتان خم شود. این حرکت را 20 بار برای هر طرف بدنتان اجرا کنید.</a:t>
            </a:r>
          </a:p>
          <a:p>
            <a:pPr algn="r"/>
            <a:endParaRPr lang="fa-IR" dirty="0"/>
          </a:p>
          <a:p>
            <a:pPr algn="r"/>
            <a:r>
              <a:rPr lang="fa-IR" dirty="0"/>
              <a:t> </a:t>
            </a:r>
          </a:p>
          <a:p>
            <a:pPr algn="r"/>
            <a:endParaRPr lang="fa-IR" dirty="0"/>
          </a:p>
          <a:p>
            <a:pPr algn="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990600" y="3352800"/>
            <a:ext cx="5391150" cy="3124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90127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endParaRPr lang="fa-IR" sz="3200" dirty="0"/>
          </a:p>
          <a:p>
            <a:pPr algn="r"/>
            <a:r>
              <a:rPr lang="fa-IR" sz="3200" dirty="0"/>
              <a:t>مزیت: این حرکت باعث می شود تا پایین کمرتان بسیار قوی شود و همچنین به ساخته شدن عضلات کناری بدن نیز بسیار کمک می کند. همچنین این حرکت کمر شما را بسیار قوی می کند.</a:t>
            </a:r>
          </a:p>
          <a:p>
            <a:pPr algn="r"/>
            <a:endParaRPr lang="fa-IR" sz="3200" dirty="0"/>
          </a:p>
          <a:p>
            <a:pPr algn="r"/>
            <a:endParaRPr lang="fa-IR" sz="3200" dirty="0"/>
          </a:p>
          <a:p>
            <a:pPr algn="r"/>
            <a:endParaRPr lang="fa-IR" sz="3200" dirty="0"/>
          </a:p>
          <a:p>
            <a:pPr algn="r"/>
            <a:endParaRPr lang="en-US" sz="3200" dirty="0"/>
          </a:p>
        </p:txBody>
      </p:sp>
    </p:spTree>
    <p:extLst>
      <p:ext uri="{BB962C8B-B14F-4D97-AF65-F5344CB8AC3E}">
        <p14:creationId xmlns:p14="http://schemas.microsoft.com/office/powerpoint/2010/main" xmlns="" val="2888651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fa-IR" dirty="0">
                <a:solidFill>
                  <a:srgbClr val="FF0000"/>
                </a:solidFill>
              </a:rPr>
              <a:t>نرمش چهارم:</a:t>
            </a:r>
          </a:p>
          <a:p>
            <a:pPr algn="r"/>
            <a:r>
              <a:rPr lang="fa-IR" dirty="0"/>
              <a:t>شاید یکی از راحت ترین نرمش همین نرمش باشد. برای این حرکت باید روی پا بایستید و روی یکی از زانو خم شوید.به طوری که زاویه 90 درجه داشته باشد. در هر حالت چند ثانیه صبر کنید و هر کدام را 8 تا 12 بار تکرار کنید.</a:t>
            </a:r>
          </a:p>
          <a:p>
            <a:pPr algn="r"/>
            <a:endParaRPr lang="fa-IR" dirty="0"/>
          </a:p>
          <a:p>
            <a:pPr algn="r"/>
            <a:r>
              <a:rPr lang="fa-IR" dirty="0"/>
              <a:t> </a:t>
            </a:r>
          </a:p>
          <a:p>
            <a:pPr algn="r"/>
            <a:endParaRPr lang="fa-IR" dirty="0"/>
          </a:p>
          <a:p>
            <a:pPr algn="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295400" y="3276600"/>
            <a:ext cx="4124325" cy="3047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2243267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fa-IR" sz="3200" dirty="0"/>
              <a:t>مزیت: این کار باعث می شود تا ستون فقرات شما صاف شود و البته به محکم شدن عضلات شما نیز کمک می کند. همچنین این کار به شما کمک می کند تا در هنگام قدم زدن نیز بدنتان ثابت باشد و به کمرتان فشار نمی آید</a:t>
            </a:r>
            <a:endParaRPr lang="en-US" sz="3200" dirty="0"/>
          </a:p>
        </p:txBody>
      </p:sp>
    </p:spTree>
    <p:extLst>
      <p:ext uri="{BB962C8B-B14F-4D97-AF65-F5344CB8AC3E}">
        <p14:creationId xmlns:p14="http://schemas.microsoft.com/office/powerpoint/2010/main" xmlns="" val="39940920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ورزش گردن</a:t>
            </a:r>
            <a:endParaRPr lang="en-US" dirty="0">
              <a:solidFill>
                <a:srgbClr val="FF0000"/>
              </a:solidFill>
            </a:endParaRPr>
          </a:p>
        </p:txBody>
      </p:sp>
      <p:sp>
        <p:nvSpPr>
          <p:cNvPr id="3" name="Content Placeholder 2"/>
          <p:cNvSpPr>
            <a:spLocks noGrp="1"/>
          </p:cNvSpPr>
          <p:nvPr>
            <p:ph idx="1"/>
          </p:nvPr>
        </p:nvSpPr>
        <p:spPr/>
        <p:txBody>
          <a:bodyPr>
            <a:normAutofit/>
          </a:bodyPr>
          <a:lstStyle/>
          <a:p>
            <a:pPr algn="r"/>
            <a:r>
              <a:rPr lang="fa-IR" dirty="0"/>
              <a:t>تمرین 1 :کشش به سمت جلو </a:t>
            </a:r>
          </a:p>
          <a:p>
            <a:pPr algn="r"/>
            <a:r>
              <a:rPr lang="fa-IR" dirty="0"/>
              <a:t>قائم بنشینید و به جلونگاه کنید</a:t>
            </a:r>
          </a:p>
          <a:p>
            <a:pPr algn="r"/>
            <a:r>
              <a:rPr lang="fa-IR" dirty="0"/>
              <a:t>دست راروی پیشانی بگذاریدو فشاردهید درحالی که باپیشانی به دست فشار میاورید</a:t>
            </a:r>
          </a:p>
          <a:p>
            <a:pPr algn="r"/>
            <a:r>
              <a:rPr lang="fa-IR" dirty="0"/>
              <a:t>اینکار را 10 با رتکرارکنید.</a:t>
            </a:r>
          </a:p>
          <a:p>
            <a:pPr algn="r"/>
            <a:r>
              <a:rPr lang="fa-IR" dirty="0"/>
              <a:t> </a:t>
            </a:r>
          </a:p>
          <a:p>
            <a:pPr algn="r"/>
            <a:r>
              <a:rPr lang="fa-IR" dirty="0"/>
              <a:t>تمرین2 کشش کناره</a:t>
            </a:r>
          </a:p>
          <a:p>
            <a:pPr algn="r"/>
            <a:r>
              <a:rPr lang="fa-IR" dirty="0"/>
              <a:t>مثل تمرین قبل دست را روی شقیقه ها بگذارید طوری که با سر بدست فشار وارد شود و به عقب برگردد</a:t>
            </a:r>
          </a:p>
          <a:p>
            <a:pPr algn="r"/>
            <a:r>
              <a:rPr lang="fa-IR" dirty="0"/>
              <a:t>این ورزش را انجام دهید تا سرخم شود و گوشها به شانه برسد</a:t>
            </a:r>
          </a:p>
          <a:p>
            <a:pPr algn="r"/>
            <a:r>
              <a:rPr lang="fa-IR" dirty="0"/>
              <a:t>اینکار را سمت دیگر هرکدام 5 بارانجام </a:t>
            </a:r>
            <a:r>
              <a:rPr lang="fa-IR" dirty="0" smtClean="0"/>
              <a:t>دهینکته :</a:t>
            </a:r>
            <a:endParaRPr lang="fa-IR" dirty="0"/>
          </a:p>
          <a:p>
            <a:pPr algn="r"/>
            <a:endParaRPr lang="en-US" dirty="0"/>
          </a:p>
        </p:txBody>
      </p:sp>
    </p:spTree>
    <p:extLst>
      <p:ext uri="{BB962C8B-B14F-4D97-AF65-F5344CB8AC3E}">
        <p14:creationId xmlns:p14="http://schemas.microsoft.com/office/powerpoint/2010/main" xmlns="" val="7401799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a:r>
              <a:rPr lang="fa-IR" dirty="0"/>
              <a:t>تمرین 3 سر راپایین آورید</a:t>
            </a:r>
          </a:p>
          <a:p>
            <a:pPr algn="r"/>
            <a:r>
              <a:rPr lang="fa-IR" dirty="0"/>
              <a:t>طوری که احساس کشش پشت گردن ایجاد شود سر را پایین آورید</a:t>
            </a:r>
          </a:p>
          <a:p>
            <a:pPr algn="r"/>
            <a:r>
              <a:rPr lang="fa-IR" dirty="0"/>
              <a:t>5 ثانیه دراین حالت بمانید</a:t>
            </a:r>
          </a:p>
          <a:p>
            <a:pPr algn="r"/>
            <a:r>
              <a:rPr lang="fa-IR" dirty="0"/>
              <a:t>این کار را برعکس هم انجام دهید یعنی سر رابه عقب خم کنید</a:t>
            </a:r>
          </a:p>
          <a:p>
            <a:pPr algn="r"/>
            <a:r>
              <a:rPr lang="fa-IR" dirty="0"/>
              <a:t>10ثانیه استراحت کرده و دوباره تکرار کنید</a:t>
            </a:r>
          </a:p>
          <a:p>
            <a:pPr algn="r"/>
            <a:r>
              <a:rPr lang="fa-IR" dirty="0"/>
              <a:t>این حرکت را 5 بار تکرار کنید.</a:t>
            </a:r>
          </a:p>
          <a:p>
            <a:pPr algn="r"/>
            <a:r>
              <a:rPr lang="fa-IR" dirty="0"/>
              <a:t> </a:t>
            </a:r>
          </a:p>
          <a:p>
            <a:pPr algn="r"/>
            <a:r>
              <a:rPr lang="fa-IR" dirty="0"/>
              <a:t>تمرین 4 سر رابه سمت شانه بچرخانید </a:t>
            </a:r>
          </a:p>
          <a:p>
            <a:pPr algn="r"/>
            <a:r>
              <a:rPr lang="fa-IR" dirty="0"/>
              <a:t>سر را به سمت شانه بچرخانید و سپس آن را به آرامی به سمت مرکزببرید</a:t>
            </a:r>
          </a:p>
          <a:p>
            <a:pPr algn="r"/>
            <a:r>
              <a:rPr lang="fa-IR" dirty="0"/>
              <a:t>اینکار را 10 بار تکرار کنید</a:t>
            </a:r>
            <a:endParaRPr lang="en-US" dirty="0"/>
          </a:p>
        </p:txBody>
      </p:sp>
    </p:spTree>
    <p:extLst>
      <p:ext uri="{BB962C8B-B14F-4D97-AF65-F5344CB8AC3E}">
        <p14:creationId xmlns:p14="http://schemas.microsoft.com/office/powerpoint/2010/main" xmlns="" val="26341002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a:t>تمرین 5 سر را چرخشی حرکت دهید</a:t>
            </a:r>
          </a:p>
          <a:p>
            <a:pPr algn="r"/>
            <a:r>
              <a:rPr lang="fa-IR" dirty="0"/>
              <a:t>به آرامی سر را چرخشی به سمت راست تکان دهید</a:t>
            </a:r>
          </a:p>
          <a:p>
            <a:pPr algn="r"/>
            <a:r>
              <a:rPr lang="fa-IR" dirty="0"/>
              <a:t>5ثانیه استراحت کنید دوباره به سمت دیگر تکرار کنید.</a:t>
            </a:r>
          </a:p>
          <a:p>
            <a:pPr algn="r"/>
            <a:r>
              <a:rPr lang="fa-IR" dirty="0"/>
              <a:t>تمرین 6 شانه ها را بالا ببرید</a:t>
            </a:r>
          </a:p>
          <a:p>
            <a:pPr algn="r"/>
            <a:r>
              <a:rPr lang="fa-IR" dirty="0"/>
              <a:t>بدون اینکه سر را حرکت دهید شانه ها را بالا بگیرید طوری که می خواهید گوش را لمس کنید</a:t>
            </a:r>
          </a:p>
          <a:p>
            <a:pPr algn="r"/>
            <a:r>
              <a:rPr lang="fa-IR" dirty="0"/>
              <a:t>درهمین حالت 5 ثانیه بمانید</a:t>
            </a:r>
          </a:p>
          <a:p>
            <a:pPr algn="r"/>
            <a:r>
              <a:rPr lang="fa-IR" dirty="0"/>
              <a:t>بعد شانه ها راپایین آورید</a:t>
            </a:r>
          </a:p>
          <a:p>
            <a:pPr algn="r"/>
            <a:endParaRPr lang="en-US" dirty="0"/>
          </a:p>
        </p:txBody>
      </p:sp>
    </p:spTree>
    <p:extLst>
      <p:ext uri="{BB962C8B-B14F-4D97-AF65-F5344CB8AC3E}">
        <p14:creationId xmlns:p14="http://schemas.microsoft.com/office/powerpoint/2010/main" xmlns="" val="258697966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تقویت عضلات دست</a:t>
            </a:r>
            <a:endParaRPr lang="en-US" dirty="0">
              <a:solidFill>
                <a:srgbClr val="FF0000"/>
              </a:solidFill>
            </a:endParaRPr>
          </a:p>
        </p:txBody>
      </p:sp>
      <p:sp>
        <p:nvSpPr>
          <p:cNvPr id="3" name="Content Placeholder 2"/>
          <p:cNvSpPr>
            <a:spLocks noGrp="1"/>
          </p:cNvSpPr>
          <p:nvPr>
            <p:ph idx="1"/>
          </p:nvPr>
        </p:nvSpPr>
        <p:spPr/>
        <p:txBody>
          <a:bodyPr/>
          <a:lstStyle/>
          <a:p>
            <a:pPr algn="r"/>
            <a:r>
              <a:rPr lang="fa-IR" dirty="0"/>
              <a:t>تمرین چرخش مچ دست. </a:t>
            </a:r>
          </a:p>
          <a:p>
            <a:pPr algn="r"/>
            <a:endParaRPr lang="fa-IR" dirty="0"/>
          </a:p>
          <a:p>
            <a:pPr algn="r"/>
            <a:r>
              <a:rPr lang="fa-IR" dirty="0"/>
              <a:t>این تمرین ساده برای تقویت مچ دست مفید است در واقع زمانی که وقت کافی برای انجام تمرینات پیچیده تر در اختیار ندارید یا برای یک استراحت کوتاه در محل کار مفید است.</a:t>
            </a:r>
          </a:p>
          <a:p>
            <a:pPr algn="r"/>
            <a:endParaRPr lang="fa-IR" dirty="0"/>
          </a:p>
          <a:p>
            <a:pPr algn="r"/>
            <a:r>
              <a:rPr lang="fa-IR" dirty="0"/>
              <a:t> </a:t>
            </a:r>
          </a:p>
          <a:p>
            <a:pPr algn="r"/>
            <a:endParaRPr lang="fa-IR" dirty="0"/>
          </a:p>
          <a:p>
            <a:pPr algn="r"/>
            <a:r>
              <a:rPr lang="fa-IR" dirty="0"/>
              <a:t>این تمرینات گاهی در فیزیوتراپی هم انجام می شوند. اگر احساس درد یا آسیب در این ناحیه دارید این تمرین مناسب و مفیدی برای شما است. با دست صاف و مستقیم در جلو بدن طوری که کف دست رو به پایین باشد روی صندلی بشینید یا بایستید. مچ دست را در یک دایره فرضی به سمت راست و چپ بچرخانید</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52601" y="3200400"/>
            <a:ext cx="4038600" cy="16001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827333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a:t>یک تمرین برای تقویت عضلات دست به این صورت میباشد که انگشتان دست را با تمام قدرت جمع میکنید و چند ثانیه نگه میدارید و سپس انگشتان را باز </a:t>
            </a:r>
            <a:r>
              <a:rPr lang="fa-IR" dirty="0" smtClean="0"/>
              <a:t> </a:t>
            </a:r>
          </a:p>
          <a:p>
            <a:pPr marL="114300" indent="0" algn="r">
              <a:buNone/>
            </a:pPr>
            <a:r>
              <a:rPr lang="fa-IR" dirty="0" smtClean="0"/>
              <a:t>..میکنید </a:t>
            </a:r>
            <a:r>
              <a:rPr lang="fa-IR" dirty="0"/>
              <a:t>این حرکت را چندین بار انجام دهید</a:t>
            </a:r>
            <a:endParaRPr lang="en-US" dirty="0"/>
          </a:p>
        </p:txBody>
      </p:sp>
    </p:spTree>
    <p:extLst>
      <p:ext uri="{BB962C8B-B14F-4D97-AF65-F5344CB8AC3E}">
        <p14:creationId xmlns:p14="http://schemas.microsoft.com/office/powerpoint/2010/main" xmlns="" val="387390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a:t>کف دست را بر روی زمین قرار دهید و سعی کنید با فشاری که به دست وارد میکنید کف دست را به زمین بچسبانید و چند ثانیه نگه دارید.</a:t>
            </a:r>
          </a:p>
          <a:p>
            <a:pPr algn="r"/>
            <a:endParaRPr lang="fa-IR" dirty="0"/>
          </a:p>
          <a:p>
            <a:pPr algn="r"/>
            <a:r>
              <a:rPr lang="fa-IR" dirty="0"/>
              <a:t>: کف دست را به زمین بچسبانید به طوری که انگشتان دست بر روی زمین باشند سپس سعی کنید به صورت جداگانه و تک تک انگشتان را از زمین بلند کنید و به زمین بگذارید این حرکت را برای تمام انگشتان نیز انجام دهید.</a:t>
            </a:r>
          </a:p>
          <a:p>
            <a:pPr algn="r"/>
            <a:endParaRPr lang="fa-IR"/>
          </a:p>
          <a:p>
            <a:pPr algn="r"/>
            <a:endParaRPr lang="en-US" dirty="0"/>
          </a:p>
        </p:txBody>
      </p:sp>
    </p:spTree>
    <p:extLst>
      <p:ext uri="{BB962C8B-B14F-4D97-AF65-F5344CB8AC3E}">
        <p14:creationId xmlns:p14="http://schemas.microsoft.com/office/powerpoint/2010/main" xmlns="" val="936127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143000"/>
            <a:ext cx="6400800" cy="4495800"/>
          </a:xfrm>
        </p:spPr>
        <p:txBody>
          <a:bodyPr>
            <a:normAutofit/>
          </a:bodyPr>
          <a:lstStyle/>
          <a:p>
            <a:pPr algn="r"/>
            <a:r>
              <a:rPr lang="fa-IR" sz="2400" dirty="0" smtClean="0">
                <a:solidFill>
                  <a:schemeClr val="tx1">
                    <a:lumMod val="75000"/>
                    <a:lumOff val="25000"/>
                  </a:schemeClr>
                </a:solidFill>
              </a:rPr>
              <a:t>اگر مدام اجسام سنگین بلند کنید یا مکررا به جلو خم شوید، ممکن است خودتان را در معرض کمردرد قرار دهید. وقتی به جلو خم می شوید، انحنای ستون فقرات به سمت جلو، که به آن کوژی ستون فقرات می گویند، صاف شده یا انحنای معکوس پیدا می کند، و در نتیجه فشار زیادی به دیسک های مهره ای وارد می شود</a:t>
            </a:r>
            <a:endParaRPr lang="en-US" sz="2400" dirty="0">
              <a:solidFill>
                <a:schemeClr val="tx1">
                  <a:lumMod val="75000"/>
                  <a:lumOff val="25000"/>
                </a:schemeClr>
              </a:solidFill>
            </a:endParaRPr>
          </a:p>
        </p:txBody>
      </p:sp>
    </p:spTree>
    <p:extLst>
      <p:ext uri="{BB962C8B-B14F-4D97-AF65-F5344CB8AC3E}">
        <p14:creationId xmlns:p14="http://schemas.microsoft.com/office/powerpoint/2010/main" xmlns="" val="3600688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fa-IR" dirty="0" smtClean="0"/>
              <a:t>وقتی این اتفاق می افتد، دیسک ممکن است از جای خودش خارج شده و یا پاره شود و منجر به درد و سیاتیک گردد. اگر قبل و یا بعد از برداشتن اجسام سنگین، هر گونه دردی در ناحیه کمر احساس کردید، فورا به پزشک مراجعه کنید تا با تشخیص درست و به موقع، درمان را شروع کند.</a:t>
            </a:r>
          </a:p>
          <a:p>
            <a:pPr algn="r"/>
            <a:endParaRPr lang="fa-IR" dirty="0" smtClean="0"/>
          </a:p>
          <a:p>
            <a:pPr algn="r"/>
            <a:r>
              <a:rPr lang="fa-IR" dirty="0" smtClean="0"/>
              <a:t> </a:t>
            </a:r>
          </a:p>
          <a:p>
            <a:pPr algn="r"/>
            <a:endParaRPr lang="fa-IR" dirty="0" smtClean="0"/>
          </a:p>
          <a:p>
            <a:pPr algn="r"/>
            <a:endParaRPr lang="en-US" dirty="0"/>
          </a:p>
        </p:txBody>
      </p:sp>
    </p:spTree>
    <p:extLst>
      <p:ext uri="{BB962C8B-B14F-4D97-AF65-F5344CB8AC3E}">
        <p14:creationId xmlns:p14="http://schemas.microsoft.com/office/powerpoint/2010/main" xmlns="" val="3276865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600" dirty="0" smtClean="0"/>
              <a:t>بهترین روش برای بلند کردن اجسام سنگین و سبک</a:t>
            </a:r>
            <a:br>
              <a:rPr lang="fa-IR" sz="3600" dirty="0" smtClean="0"/>
            </a:br>
            <a:endParaRPr lang="en-US" sz="3600" dirty="0"/>
          </a:p>
        </p:txBody>
      </p:sp>
      <p:sp>
        <p:nvSpPr>
          <p:cNvPr id="3" name="Content Placeholder 2"/>
          <p:cNvSpPr>
            <a:spLocks noGrp="1"/>
          </p:cNvSpPr>
          <p:nvPr>
            <p:ph idx="1"/>
          </p:nvPr>
        </p:nvSpPr>
        <p:spPr/>
        <p:txBody>
          <a:bodyPr>
            <a:normAutofit/>
          </a:bodyPr>
          <a:lstStyle/>
          <a:p>
            <a:pPr algn="r"/>
            <a:r>
              <a:rPr lang="fa-IR" dirty="0" smtClean="0"/>
              <a:t>بهترین کار برای بلند کردن جسم سنگین، این است که از یک نفر دیگر بخواهید به شما کمک کند. البته، اگر جسم بسیار سنگین است، لازم است از یک ابزار مکانیکی برای بلند کردنش استفاده کنید.</a:t>
            </a:r>
          </a:p>
          <a:p>
            <a:pPr algn="r"/>
            <a:endParaRPr lang="fa-IR" dirty="0" smtClean="0"/>
          </a:p>
          <a:p>
            <a:pPr algn="r"/>
            <a:r>
              <a:rPr lang="fa-IR" dirty="0" smtClean="0"/>
              <a:t> </a:t>
            </a:r>
          </a:p>
          <a:p>
            <a:pPr algn="r"/>
            <a:endParaRPr lang="fa-IR" dirty="0" smtClean="0"/>
          </a:p>
          <a:p>
            <a:pPr algn="r"/>
            <a:r>
              <a:rPr lang="fa-IR" dirty="0" smtClean="0"/>
              <a:t>حالا اگر جسم نسبتا سبکی را بخواهید بلند کنید چطور؟ آیا می توانید به سادگی از کمر خم شده و بلندش کنید؟</a:t>
            </a:r>
          </a:p>
          <a:p>
            <a:pPr algn="r"/>
            <a:r>
              <a:rPr lang="fa-IR" dirty="0" smtClean="0"/>
              <a:t>پاسخ منفی است. باز هم باید به درستی این کار را انجام دهید، فرقی نمی کند اندازه و وزن جسم چقدر باشد.</a:t>
            </a:r>
          </a:p>
          <a:p>
            <a:pPr algn="r"/>
            <a:endParaRPr lang="fa-IR" dirty="0" smtClean="0"/>
          </a:p>
          <a:p>
            <a:pPr algn="r"/>
            <a:r>
              <a:rPr lang="fa-IR" dirty="0" smtClean="0"/>
              <a:t> </a:t>
            </a:r>
          </a:p>
          <a:p>
            <a:pPr algn="r"/>
            <a:endParaRPr lang="fa-IR" dirty="0" smtClean="0"/>
          </a:p>
          <a:p>
            <a:pPr algn="r"/>
            <a:endParaRPr lang="en-US" dirty="0"/>
          </a:p>
        </p:txBody>
      </p:sp>
    </p:spTree>
    <p:extLst>
      <p:ext uri="{BB962C8B-B14F-4D97-AF65-F5344CB8AC3E}">
        <p14:creationId xmlns:p14="http://schemas.microsoft.com/office/powerpoint/2010/main" xmlns="" val="2383947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85720" y="642918"/>
            <a:ext cx="7858180" cy="54626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360093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pPr marL="0"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5800" y="1752600"/>
            <a:ext cx="7772400" cy="388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26650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mtClean="0"/>
              <a:t>شیوه درست بلند کردن اجسام سنگین</a:t>
            </a:r>
            <a:br>
              <a:rPr lang="fa-IR" smtClean="0"/>
            </a:br>
            <a:endParaRPr lang="en-US" dirty="0"/>
          </a:p>
        </p:txBody>
      </p:sp>
      <p:sp>
        <p:nvSpPr>
          <p:cNvPr id="3" name="Content Placeholder 2"/>
          <p:cNvSpPr>
            <a:spLocks noGrp="1"/>
          </p:cNvSpPr>
          <p:nvPr>
            <p:ph idx="1"/>
          </p:nvPr>
        </p:nvSpPr>
        <p:spPr/>
        <p:txBody>
          <a:bodyPr>
            <a:normAutofit/>
          </a:bodyPr>
          <a:lstStyle/>
          <a:p>
            <a:pPr algn="r"/>
            <a:r>
              <a:rPr lang="fa-IR" dirty="0" smtClean="0"/>
              <a:t>- نزدیک به جسم بایستید و پاهای تان را کمی بیشتر از عرض شانه ها از هم باز کنید.</a:t>
            </a:r>
          </a:p>
          <a:p>
            <a:pPr algn="r"/>
            <a:r>
              <a:rPr lang="fa-IR" dirty="0" smtClean="0"/>
              <a:t>2- عضلات شکم تان را منقبض کنید.</a:t>
            </a:r>
          </a:p>
          <a:p>
            <a:pPr algn="r"/>
            <a:r>
              <a:rPr lang="fa-IR" dirty="0" smtClean="0"/>
              <a:t>3- کمرتان را صاف نگه دارید، زانوها را خم کنید و در حالت چمباتمه به زمین نزدیک شوید.</a:t>
            </a:r>
          </a:p>
          <a:p>
            <a:pPr algn="r"/>
            <a:r>
              <a:rPr lang="fa-IR" dirty="0" smtClean="0"/>
              <a:t>4- با هر دو دست، جسم را محکم بگیرید.</a:t>
            </a:r>
          </a:p>
          <a:p>
            <a:pPr algn="r"/>
            <a:r>
              <a:rPr lang="fa-IR" dirty="0" smtClean="0"/>
              <a:t>5- برای بلند شدن از عضلات پاهای تان استفاده کرده و جسم را نزدیک به بدن تان نگه دارید و از زمین بلندش کنید.</a:t>
            </a:r>
          </a:p>
          <a:p>
            <a:pPr algn="r"/>
            <a:endParaRPr lang="fa-IR" dirty="0" smtClean="0"/>
          </a:p>
          <a:p>
            <a:pPr algn="r"/>
            <a:endParaRPr lang="en-US" dirty="0"/>
          </a:p>
        </p:txBody>
      </p:sp>
    </p:spTree>
    <p:extLst>
      <p:ext uri="{BB962C8B-B14F-4D97-AF65-F5344CB8AC3E}">
        <p14:creationId xmlns:p14="http://schemas.microsoft.com/office/powerpoint/2010/main" xmlns="" val="4042574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135563"/>
          </a:xfrm>
        </p:spPr>
        <p:txBody>
          <a:bodyPr/>
          <a:lstStyle/>
          <a:p>
            <a:pPr algn="r"/>
            <a:r>
              <a:rPr lang="fa-IR" dirty="0" smtClean="0"/>
              <a:t>- کمرتان باید هنگام بلند کردن، صاف بماند. فقط از عضلات پاهای تان برای بلند کردن جسم استفاده کنید.</a:t>
            </a:r>
          </a:p>
          <a:p>
            <a:pPr algn="r"/>
            <a:r>
              <a:rPr lang="fa-IR" dirty="0" smtClean="0"/>
              <a:t>7- هنگام حرکت دادن جسم، به بدن تان پیچ و تاب ندهید. در عوض، با چرخش کف پاهای تان و برداشتن قدم های کوچک سعی کنید در وضعیت درست قرار بگیرید.</a:t>
            </a:r>
          </a:p>
          <a:p>
            <a:pPr algn="r"/>
            <a:r>
              <a:rPr lang="fa-IR" dirty="0" smtClean="0"/>
              <a:t>8- برای زمین گذاشتن جسم، باز هم زانوها را خم کرده و تنها از عضلات پاهای تان استفاده نمایید و جسم را در جای خودش قرار دهید</a:t>
            </a:r>
            <a:endParaRPr lang="en-US" dirty="0"/>
          </a:p>
        </p:txBody>
      </p:sp>
    </p:spTree>
    <p:extLst>
      <p:ext uri="{BB962C8B-B14F-4D97-AF65-F5344CB8AC3E}">
        <p14:creationId xmlns:p14="http://schemas.microsoft.com/office/powerpoint/2010/main" xmlns="" val="23207790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198</TotalTime>
  <Words>1507</Words>
  <Application>Microsoft Office PowerPoint</Application>
  <PresentationFormat>On-screen Show (4:3)</PresentationFormat>
  <Paragraphs>103</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Adjacency</vt:lpstr>
      <vt:lpstr>Slide 1</vt:lpstr>
      <vt:lpstr>Slide 2</vt:lpstr>
      <vt:lpstr>Slide 3</vt:lpstr>
      <vt:lpstr>Slide 4</vt:lpstr>
      <vt:lpstr>بهترین روش برای بلند کردن اجسام سنگین و سبک </vt:lpstr>
      <vt:lpstr>Slide 6</vt:lpstr>
      <vt:lpstr>Slide 7</vt:lpstr>
      <vt:lpstr>شیوه درست بلند کردن اجسام سنگین </vt:lpstr>
      <vt:lpstr>Slide 9</vt:lpstr>
      <vt:lpstr>Slide 10</vt:lpstr>
      <vt:lpstr>Slide 11</vt:lpstr>
      <vt:lpstr>Slide 12</vt:lpstr>
      <vt:lpstr>Slide 13</vt:lpstr>
      <vt:lpstr>Slide 14</vt:lpstr>
      <vt:lpstr>ورزش کمر </vt:lpstr>
      <vt:lpstr>Slide 16</vt:lpstr>
      <vt:lpstr>Slide 17</vt:lpstr>
      <vt:lpstr>Slide 18</vt:lpstr>
      <vt:lpstr>Slide 19</vt:lpstr>
      <vt:lpstr>Slide 20</vt:lpstr>
      <vt:lpstr>Slide 21</vt:lpstr>
      <vt:lpstr>Slide 22</vt:lpstr>
      <vt:lpstr>Slide 23</vt:lpstr>
      <vt:lpstr>ورزش گردن</vt:lpstr>
      <vt:lpstr>Slide 25</vt:lpstr>
      <vt:lpstr>Slide 26</vt:lpstr>
      <vt:lpstr>تقویت عضلات دست</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fujtsu</dc:creator>
  <cp:lastModifiedBy>padideh</cp:lastModifiedBy>
  <cp:revision>31</cp:revision>
  <dcterms:created xsi:type="dcterms:W3CDTF">2019-01-12T06:56:06Z</dcterms:created>
  <dcterms:modified xsi:type="dcterms:W3CDTF">2019-01-13T15:02:06Z</dcterms:modified>
</cp:coreProperties>
</file>