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notesMasterIdLst>
    <p:notesMasterId r:id="rId100"/>
  </p:notesMasterIdLst>
  <p:sldIdLst>
    <p:sldId id="309" r:id="rId5"/>
    <p:sldId id="285" r:id="rId6"/>
    <p:sldId id="314" r:id="rId7"/>
    <p:sldId id="286" r:id="rId8"/>
    <p:sldId id="260" r:id="rId9"/>
    <p:sldId id="313" r:id="rId10"/>
    <p:sldId id="261" r:id="rId11"/>
    <p:sldId id="262" r:id="rId12"/>
    <p:sldId id="263" r:id="rId13"/>
    <p:sldId id="264" r:id="rId14"/>
    <p:sldId id="265" r:id="rId15"/>
    <p:sldId id="266" r:id="rId16"/>
    <p:sldId id="270" r:id="rId17"/>
    <p:sldId id="267" r:id="rId18"/>
    <p:sldId id="268" r:id="rId19"/>
    <p:sldId id="271" r:id="rId20"/>
    <p:sldId id="287" r:id="rId21"/>
    <p:sldId id="272" r:id="rId22"/>
    <p:sldId id="310" r:id="rId23"/>
    <p:sldId id="273" r:id="rId24"/>
    <p:sldId id="274" r:id="rId25"/>
    <p:sldId id="312" r:id="rId26"/>
    <p:sldId id="305" r:id="rId27"/>
    <p:sldId id="275" r:id="rId28"/>
    <p:sldId id="276" r:id="rId29"/>
    <p:sldId id="269" r:id="rId30"/>
    <p:sldId id="277" r:id="rId31"/>
    <p:sldId id="278" r:id="rId32"/>
    <p:sldId id="307" r:id="rId33"/>
    <p:sldId id="279" r:id="rId34"/>
    <p:sldId id="306" r:id="rId35"/>
    <p:sldId id="301" r:id="rId36"/>
    <p:sldId id="281" r:id="rId37"/>
    <p:sldId id="311" r:id="rId38"/>
    <p:sldId id="282" r:id="rId39"/>
    <p:sldId id="288" r:id="rId40"/>
    <p:sldId id="289" r:id="rId41"/>
    <p:sldId id="299" r:id="rId42"/>
    <p:sldId id="290" r:id="rId43"/>
    <p:sldId id="291" r:id="rId44"/>
    <p:sldId id="298" r:id="rId45"/>
    <p:sldId id="315" r:id="rId46"/>
    <p:sldId id="292" r:id="rId47"/>
    <p:sldId id="293" r:id="rId48"/>
    <p:sldId id="294" r:id="rId49"/>
    <p:sldId id="302" r:id="rId50"/>
    <p:sldId id="297" r:id="rId51"/>
    <p:sldId id="303" r:id="rId52"/>
    <p:sldId id="304" r:id="rId53"/>
    <p:sldId id="29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61" r:id="rId93"/>
    <p:sldId id="362" r:id="rId94"/>
    <p:sldId id="363" r:id="rId95"/>
    <p:sldId id="364" r:id="rId96"/>
    <p:sldId id="365" r:id="rId97"/>
    <p:sldId id="366" r:id="rId98"/>
    <p:sldId id="300" r:id="rId9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7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8"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C8C83-8060-483C-A4D5-6AACC213EDE7}" type="datetimeFigureOut">
              <a:rPr lang="en-US" smtClean="0"/>
              <a:pPr/>
              <a:t>5/22/2017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F6A83C-C1D6-40C3-BA25-F2B029CB8D32}" type="slidenum">
              <a:rPr lang="en-US" smtClean="0"/>
              <a:pPr/>
              <a:t>‹#›</a:t>
            </a:fld>
            <a:endParaRPr lang="en-US"/>
          </a:p>
        </p:txBody>
      </p:sp>
    </p:spTree>
    <p:extLst>
      <p:ext uri="{BB962C8B-B14F-4D97-AF65-F5344CB8AC3E}">
        <p14:creationId xmlns:p14="http://schemas.microsoft.com/office/powerpoint/2010/main" xmlns="" val="259274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1</a:t>
            </a:fld>
            <a:endParaRPr lang="en-US"/>
          </a:p>
        </p:txBody>
      </p:sp>
    </p:spTree>
    <p:extLst>
      <p:ext uri="{BB962C8B-B14F-4D97-AF65-F5344CB8AC3E}">
        <p14:creationId xmlns:p14="http://schemas.microsoft.com/office/powerpoint/2010/main" xmlns="" val="899076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10</a:t>
            </a:fld>
            <a:endParaRPr lang="en-US"/>
          </a:p>
        </p:txBody>
      </p:sp>
    </p:spTree>
    <p:extLst>
      <p:ext uri="{BB962C8B-B14F-4D97-AF65-F5344CB8AC3E}">
        <p14:creationId xmlns:p14="http://schemas.microsoft.com/office/powerpoint/2010/main" xmlns="" val="177982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11</a:t>
            </a:fld>
            <a:endParaRPr lang="en-US"/>
          </a:p>
        </p:txBody>
      </p:sp>
    </p:spTree>
    <p:extLst>
      <p:ext uri="{BB962C8B-B14F-4D97-AF65-F5344CB8AC3E}">
        <p14:creationId xmlns:p14="http://schemas.microsoft.com/office/powerpoint/2010/main" xmlns="" val="905461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12</a:t>
            </a:fld>
            <a:endParaRPr lang="en-US"/>
          </a:p>
        </p:txBody>
      </p:sp>
    </p:spTree>
    <p:extLst>
      <p:ext uri="{BB962C8B-B14F-4D97-AF65-F5344CB8AC3E}">
        <p14:creationId xmlns:p14="http://schemas.microsoft.com/office/powerpoint/2010/main" xmlns="" val="121745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13</a:t>
            </a:fld>
            <a:endParaRPr lang="en-US"/>
          </a:p>
        </p:txBody>
      </p:sp>
    </p:spTree>
    <p:extLst>
      <p:ext uri="{BB962C8B-B14F-4D97-AF65-F5344CB8AC3E}">
        <p14:creationId xmlns:p14="http://schemas.microsoft.com/office/powerpoint/2010/main" xmlns="" val="1587041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14</a:t>
            </a:fld>
            <a:endParaRPr lang="en-US"/>
          </a:p>
        </p:txBody>
      </p:sp>
    </p:spTree>
    <p:extLst>
      <p:ext uri="{BB962C8B-B14F-4D97-AF65-F5344CB8AC3E}">
        <p14:creationId xmlns:p14="http://schemas.microsoft.com/office/powerpoint/2010/main" xmlns="" val="708152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15</a:t>
            </a:fld>
            <a:endParaRPr lang="en-US"/>
          </a:p>
        </p:txBody>
      </p:sp>
    </p:spTree>
    <p:extLst>
      <p:ext uri="{BB962C8B-B14F-4D97-AF65-F5344CB8AC3E}">
        <p14:creationId xmlns:p14="http://schemas.microsoft.com/office/powerpoint/2010/main" xmlns="" val="1272109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16</a:t>
            </a:fld>
            <a:endParaRPr lang="en-US"/>
          </a:p>
        </p:txBody>
      </p:sp>
    </p:spTree>
    <p:extLst>
      <p:ext uri="{BB962C8B-B14F-4D97-AF65-F5344CB8AC3E}">
        <p14:creationId xmlns:p14="http://schemas.microsoft.com/office/powerpoint/2010/main" xmlns="" val="320529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17</a:t>
            </a:fld>
            <a:endParaRPr lang="en-US"/>
          </a:p>
        </p:txBody>
      </p:sp>
    </p:spTree>
    <p:extLst>
      <p:ext uri="{BB962C8B-B14F-4D97-AF65-F5344CB8AC3E}">
        <p14:creationId xmlns:p14="http://schemas.microsoft.com/office/powerpoint/2010/main" xmlns="" val="3976939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18</a:t>
            </a:fld>
            <a:endParaRPr lang="en-US"/>
          </a:p>
        </p:txBody>
      </p:sp>
    </p:spTree>
    <p:extLst>
      <p:ext uri="{BB962C8B-B14F-4D97-AF65-F5344CB8AC3E}">
        <p14:creationId xmlns:p14="http://schemas.microsoft.com/office/powerpoint/2010/main" xmlns="" val="1857326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19</a:t>
            </a:fld>
            <a:endParaRPr lang="en-US"/>
          </a:p>
        </p:txBody>
      </p:sp>
    </p:spTree>
    <p:extLst>
      <p:ext uri="{BB962C8B-B14F-4D97-AF65-F5344CB8AC3E}">
        <p14:creationId xmlns:p14="http://schemas.microsoft.com/office/powerpoint/2010/main" xmlns="" val="26227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2</a:t>
            </a:fld>
            <a:endParaRPr lang="en-US"/>
          </a:p>
        </p:txBody>
      </p:sp>
    </p:spTree>
    <p:extLst>
      <p:ext uri="{BB962C8B-B14F-4D97-AF65-F5344CB8AC3E}">
        <p14:creationId xmlns:p14="http://schemas.microsoft.com/office/powerpoint/2010/main" xmlns="" val="2779198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20</a:t>
            </a:fld>
            <a:endParaRPr lang="en-US"/>
          </a:p>
        </p:txBody>
      </p:sp>
    </p:spTree>
    <p:extLst>
      <p:ext uri="{BB962C8B-B14F-4D97-AF65-F5344CB8AC3E}">
        <p14:creationId xmlns:p14="http://schemas.microsoft.com/office/powerpoint/2010/main" xmlns="" val="1521995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21</a:t>
            </a:fld>
            <a:endParaRPr lang="en-US"/>
          </a:p>
        </p:txBody>
      </p:sp>
    </p:spTree>
    <p:extLst>
      <p:ext uri="{BB962C8B-B14F-4D97-AF65-F5344CB8AC3E}">
        <p14:creationId xmlns:p14="http://schemas.microsoft.com/office/powerpoint/2010/main" xmlns="" val="117309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B43DF5-5681-47D7-9F88-393754477A59}" type="slidenum">
              <a:rPr lang="fa-IR" smtClean="0"/>
              <a:pPr>
                <a:defRPr/>
              </a:pPr>
              <a:t>22</a:t>
            </a:fld>
            <a:endParaRPr lang="fa-IR"/>
          </a:p>
        </p:txBody>
      </p:sp>
    </p:spTree>
    <p:extLst>
      <p:ext uri="{BB962C8B-B14F-4D97-AF65-F5344CB8AC3E}">
        <p14:creationId xmlns:p14="http://schemas.microsoft.com/office/powerpoint/2010/main" xmlns="" val="1522129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23</a:t>
            </a:fld>
            <a:endParaRPr lang="en-US"/>
          </a:p>
        </p:txBody>
      </p:sp>
    </p:spTree>
    <p:extLst>
      <p:ext uri="{BB962C8B-B14F-4D97-AF65-F5344CB8AC3E}">
        <p14:creationId xmlns:p14="http://schemas.microsoft.com/office/powerpoint/2010/main" xmlns="" val="2261487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24</a:t>
            </a:fld>
            <a:endParaRPr lang="en-US"/>
          </a:p>
        </p:txBody>
      </p:sp>
    </p:spTree>
    <p:extLst>
      <p:ext uri="{BB962C8B-B14F-4D97-AF65-F5344CB8AC3E}">
        <p14:creationId xmlns:p14="http://schemas.microsoft.com/office/powerpoint/2010/main" xmlns="" val="545070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25</a:t>
            </a:fld>
            <a:endParaRPr lang="en-US"/>
          </a:p>
        </p:txBody>
      </p:sp>
    </p:spTree>
    <p:extLst>
      <p:ext uri="{BB962C8B-B14F-4D97-AF65-F5344CB8AC3E}">
        <p14:creationId xmlns:p14="http://schemas.microsoft.com/office/powerpoint/2010/main" xmlns="" val="1077723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26</a:t>
            </a:fld>
            <a:endParaRPr lang="en-US"/>
          </a:p>
        </p:txBody>
      </p:sp>
    </p:spTree>
    <p:extLst>
      <p:ext uri="{BB962C8B-B14F-4D97-AF65-F5344CB8AC3E}">
        <p14:creationId xmlns:p14="http://schemas.microsoft.com/office/powerpoint/2010/main" xmlns="" val="3201047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27</a:t>
            </a:fld>
            <a:endParaRPr lang="en-US"/>
          </a:p>
        </p:txBody>
      </p:sp>
    </p:spTree>
    <p:extLst>
      <p:ext uri="{BB962C8B-B14F-4D97-AF65-F5344CB8AC3E}">
        <p14:creationId xmlns:p14="http://schemas.microsoft.com/office/powerpoint/2010/main" xmlns="" val="2670819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28</a:t>
            </a:fld>
            <a:endParaRPr lang="en-US"/>
          </a:p>
        </p:txBody>
      </p:sp>
    </p:spTree>
    <p:extLst>
      <p:ext uri="{BB962C8B-B14F-4D97-AF65-F5344CB8AC3E}">
        <p14:creationId xmlns:p14="http://schemas.microsoft.com/office/powerpoint/2010/main" xmlns="" val="1556128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29</a:t>
            </a:fld>
            <a:endParaRPr lang="en-US"/>
          </a:p>
        </p:txBody>
      </p:sp>
    </p:spTree>
    <p:extLst>
      <p:ext uri="{BB962C8B-B14F-4D97-AF65-F5344CB8AC3E}">
        <p14:creationId xmlns:p14="http://schemas.microsoft.com/office/powerpoint/2010/main" xmlns="" val="3953370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smtClean="0"/>
              <a:pPr>
                <a:defRPr/>
              </a:pPr>
              <a:t>3</a:t>
            </a:fld>
            <a:endParaRPr lang="en-US"/>
          </a:p>
        </p:txBody>
      </p:sp>
    </p:spTree>
    <p:extLst>
      <p:ext uri="{BB962C8B-B14F-4D97-AF65-F5344CB8AC3E}">
        <p14:creationId xmlns:p14="http://schemas.microsoft.com/office/powerpoint/2010/main" xmlns="" val="3847631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30</a:t>
            </a:fld>
            <a:endParaRPr lang="en-US"/>
          </a:p>
        </p:txBody>
      </p:sp>
    </p:spTree>
    <p:extLst>
      <p:ext uri="{BB962C8B-B14F-4D97-AF65-F5344CB8AC3E}">
        <p14:creationId xmlns:p14="http://schemas.microsoft.com/office/powerpoint/2010/main" xmlns="" val="2360341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31</a:t>
            </a:fld>
            <a:endParaRPr lang="en-US"/>
          </a:p>
        </p:txBody>
      </p:sp>
    </p:spTree>
    <p:extLst>
      <p:ext uri="{BB962C8B-B14F-4D97-AF65-F5344CB8AC3E}">
        <p14:creationId xmlns:p14="http://schemas.microsoft.com/office/powerpoint/2010/main" xmlns="" val="3849727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32</a:t>
            </a:fld>
            <a:endParaRPr lang="en-US"/>
          </a:p>
        </p:txBody>
      </p:sp>
    </p:spTree>
    <p:extLst>
      <p:ext uri="{BB962C8B-B14F-4D97-AF65-F5344CB8AC3E}">
        <p14:creationId xmlns:p14="http://schemas.microsoft.com/office/powerpoint/2010/main" xmlns="" val="1804085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33</a:t>
            </a:fld>
            <a:endParaRPr lang="en-US"/>
          </a:p>
        </p:txBody>
      </p:sp>
    </p:spTree>
    <p:extLst>
      <p:ext uri="{BB962C8B-B14F-4D97-AF65-F5344CB8AC3E}">
        <p14:creationId xmlns:p14="http://schemas.microsoft.com/office/powerpoint/2010/main" xmlns="" val="3815681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34</a:t>
            </a:fld>
            <a:endParaRPr lang="en-US"/>
          </a:p>
        </p:txBody>
      </p:sp>
    </p:spTree>
    <p:extLst>
      <p:ext uri="{BB962C8B-B14F-4D97-AF65-F5344CB8AC3E}">
        <p14:creationId xmlns:p14="http://schemas.microsoft.com/office/powerpoint/2010/main" xmlns="" val="1561990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35</a:t>
            </a:fld>
            <a:endParaRPr lang="en-US"/>
          </a:p>
        </p:txBody>
      </p:sp>
    </p:spTree>
    <p:extLst>
      <p:ext uri="{BB962C8B-B14F-4D97-AF65-F5344CB8AC3E}">
        <p14:creationId xmlns:p14="http://schemas.microsoft.com/office/powerpoint/2010/main" xmlns="" val="1417172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36</a:t>
            </a:fld>
            <a:endParaRPr lang="en-US"/>
          </a:p>
        </p:txBody>
      </p:sp>
    </p:spTree>
    <p:extLst>
      <p:ext uri="{BB962C8B-B14F-4D97-AF65-F5344CB8AC3E}">
        <p14:creationId xmlns:p14="http://schemas.microsoft.com/office/powerpoint/2010/main" xmlns="" val="3140419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37</a:t>
            </a:fld>
            <a:endParaRPr lang="en-US"/>
          </a:p>
        </p:txBody>
      </p:sp>
    </p:spTree>
    <p:extLst>
      <p:ext uri="{BB962C8B-B14F-4D97-AF65-F5344CB8AC3E}">
        <p14:creationId xmlns:p14="http://schemas.microsoft.com/office/powerpoint/2010/main" xmlns="" val="3049247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38</a:t>
            </a:fld>
            <a:endParaRPr lang="en-US"/>
          </a:p>
        </p:txBody>
      </p:sp>
    </p:spTree>
    <p:extLst>
      <p:ext uri="{BB962C8B-B14F-4D97-AF65-F5344CB8AC3E}">
        <p14:creationId xmlns:p14="http://schemas.microsoft.com/office/powerpoint/2010/main" xmlns="" val="1384227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39</a:t>
            </a:fld>
            <a:endParaRPr lang="en-US"/>
          </a:p>
        </p:txBody>
      </p:sp>
    </p:spTree>
    <p:extLst>
      <p:ext uri="{BB962C8B-B14F-4D97-AF65-F5344CB8AC3E}">
        <p14:creationId xmlns:p14="http://schemas.microsoft.com/office/powerpoint/2010/main" xmlns="" val="357077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4</a:t>
            </a:fld>
            <a:endParaRPr lang="en-US"/>
          </a:p>
        </p:txBody>
      </p:sp>
    </p:spTree>
    <p:extLst>
      <p:ext uri="{BB962C8B-B14F-4D97-AF65-F5344CB8AC3E}">
        <p14:creationId xmlns:p14="http://schemas.microsoft.com/office/powerpoint/2010/main" xmlns="" val="11010485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40</a:t>
            </a:fld>
            <a:endParaRPr lang="en-US"/>
          </a:p>
        </p:txBody>
      </p:sp>
    </p:spTree>
    <p:extLst>
      <p:ext uri="{BB962C8B-B14F-4D97-AF65-F5344CB8AC3E}">
        <p14:creationId xmlns:p14="http://schemas.microsoft.com/office/powerpoint/2010/main" xmlns="" val="31494543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41</a:t>
            </a:fld>
            <a:endParaRPr lang="en-US"/>
          </a:p>
        </p:txBody>
      </p:sp>
    </p:spTree>
    <p:extLst>
      <p:ext uri="{BB962C8B-B14F-4D97-AF65-F5344CB8AC3E}">
        <p14:creationId xmlns:p14="http://schemas.microsoft.com/office/powerpoint/2010/main" xmlns="" val="38969073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smtClean="0"/>
              <a:pPr>
                <a:defRPr/>
              </a:pPr>
              <a:t>42</a:t>
            </a:fld>
            <a:endParaRPr lang="en-US"/>
          </a:p>
        </p:txBody>
      </p:sp>
    </p:spTree>
    <p:extLst>
      <p:ext uri="{BB962C8B-B14F-4D97-AF65-F5344CB8AC3E}">
        <p14:creationId xmlns:p14="http://schemas.microsoft.com/office/powerpoint/2010/main" xmlns="" val="25885703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43</a:t>
            </a:fld>
            <a:endParaRPr lang="en-US"/>
          </a:p>
        </p:txBody>
      </p:sp>
    </p:spTree>
    <p:extLst>
      <p:ext uri="{BB962C8B-B14F-4D97-AF65-F5344CB8AC3E}">
        <p14:creationId xmlns:p14="http://schemas.microsoft.com/office/powerpoint/2010/main" xmlns="" val="3021367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44</a:t>
            </a:fld>
            <a:endParaRPr lang="en-US"/>
          </a:p>
        </p:txBody>
      </p:sp>
    </p:spTree>
    <p:extLst>
      <p:ext uri="{BB962C8B-B14F-4D97-AF65-F5344CB8AC3E}">
        <p14:creationId xmlns:p14="http://schemas.microsoft.com/office/powerpoint/2010/main" xmlns="" val="36394696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45</a:t>
            </a:fld>
            <a:endParaRPr lang="en-US"/>
          </a:p>
        </p:txBody>
      </p:sp>
    </p:spTree>
    <p:extLst>
      <p:ext uri="{BB962C8B-B14F-4D97-AF65-F5344CB8AC3E}">
        <p14:creationId xmlns:p14="http://schemas.microsoft.com/office/powerpoint/2010/main" xmlns="" val="5649910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46</a:t>
            </a:fld>
            <a:endParaRPr lang="en-US"/>
          </a:p>
        </p:txBody>
      </p:sp>
    </p:spTree>
    <p:extLst>
      <p:ext uri="{BB962C8B-B14F-4D97-AF65-F5344CB8AC3E}">
        <p14:creationId xmlns:p14="http://schemas.microsoft.com/office/powerpoint/2010/main" xmlns="" val="656870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47</a:t>
            </a:fld>
            <a:endParaRPr lang="en-US"/>
          </a:p>
        </p:txBody>
      </p:sp>
    </p:spTree>
    <p:extLst>
      <p:ext uri="{BB962C8B-B14F-4D97-AF65-F5344CB8AC3E}">
        <p14:creationId xmlns:p14="http://schemas.microsoft.com/office/powerpoint/2010/main" xmlns="" val="4671138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48</a:t>
            </a:fld>
            <a:endParaRPr lang="en-US"/>
          </a:p>
        </p:txBody>
      </p:sp>
    </p:spTree>
    <p:extLst>
      <p:ext uri="{BB962C8B-B14F-4D97-AF65-F5344CB8AC3E}">
        <p14:creationId xmlns:p14="http://schemas.microsoft.com/office/powerpoint/2010/main" xmlns="" val="19787855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49</a:t>
            </a:fld>
            <a:endParaRPr lang="en-US"/>
          </a:p>
        </p:txBody>
      </p:sp>
    </p:spTree>
    <p:extLst>
      <p:ext uri="{BB962C8B-B14F-4D97-AF65-F5344CB8AC3E}">
        <p14:creationId xmlns:p14="http://schemas.microsoft.com/office/powerpoint/2010/main" xmlns="" val="198562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5</a:t>
            </a:fld>
            <a:endParaRPr lang="en-US"/>
          </a:p>
        </p:txBody>
      </p:sp>
    </p:spTree>
    <p:extLst>
      <p:ext uri="{BB962C8B-B14F-4D97-AF65-F5344CB8AC3E}">
        <p14:creationId xmlns:p14="http://schemas.microsoft.com/office/powerpoint/2010/main" xmlns="" val="27993388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50</a:t>
            </a:fld>
            <a:endParaRPr lang="en-US"/>
          </a:p>
        </p:txBody>
      </p:sp>
    </p:spTree>
    <p:extLst>
      <p:ext uri="{BB962C8B-B14F-4D97-AF65-F5344CB8AC3E}">
        <p14:creationId xmlns:p14="http://schemas.microsoft.com/office/powerpoint/2010/main" xmlns="" val="74447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51</a:t>
            </a:fld>
            <a:endParaRPr lang="en-US">
              <a:solidFill>
                <a:prstClr val="white"/>
              </a:solidFill>
            </a:endParaRPr>
          </a:p>
        </p:txBody>
      </p:sp>
    </p:spTree>
    <p:extLst>
      <p:ext uri="{BB962C8B-B14F-4D97-AF65-F5344CB8AC3E}">
        <p14:creationId xmlns:p14="http://schemas.microsoft.com/office/powerpoint/2010/main" xmlns="" val="17692238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52</a:t>
            </a:fld>
            <a:endParaRPr lang="en-US">
              <a:solidFill>
                <a:prstClr val="white"/>
              </a:solidFill>
            </a:endParaRPr>
          </a:p>
        </p:txBody>
      </p:sp>
    </p:spTree>
    <p:extLst>
      <p:ext uri="{BB962C8B-B14F-4D97-AF65-F5344CB8AC3E}">
        <p14:creationId xmlns:p14="http://schemas.microsoft.com/office/powerpoint/2010/main" xmlns="" val="22119244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53</a:t>
            </a:fld>
            <a:endParaRPr lang="en-US">
              <a:solidFill>
                <a:prstClr val="white"/>
              </a:solidFill>
            </a:endParaRPr>
          </a:p>
        </p:txBody>
      </p:sp>
    </p:spTree>
    <p:extLst>
      <p:ext uri="{BB962C8B-B14F-4D97-AF65-F5344CB8AC3E}">
        <p14:creationId xmlns:p14="http://schemas.microsoft.com/office/powerpoint/2010/main" xmlns="" val="38019167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54</a:t>
            </a:fld>
            <a:endParaRPr lang="en-US">
              <a:solidFill>
                <a:prstClr val="white"/>
              </a:solidFill>
            </a:endParaRPr>
          </a:p>
        </p:txBody>
      </p:sp>
    </p:spTree>
    <p:extLst>
      <p:ext uri="{BB962C8B-B14F-4D97-AF65-F5344CB8AC3E}">
        <p14:creationId xmlns:p14="http://schemas.microsoft.com/office/powerpoint/2010/main" xmlns="" val="19006518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55</a:t>
            </a:fld>
            <a:endParaRPr lang="en-US">
              <a:solidFill>
                <a:prstClr val="white"/>
              </a:solidFill>
            </a:endParaRPr>
          </a:p>
        </p:txBody>
      </p:sp>
    </p:spTree>
    <p:extLst>
      <p:ext uri="{BB962C8B-B14F-4D97-AF65-F5344CB8AC3E}">
        <p14:creationId xmlns:p14="http://schemas.microsoft.com/office/powerpoint/2010/main" xmlns="" val="17032427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56</a:t>
            </a:fld>
            <a:endParaRPr lang="en-US">
              <a:solidFill>
                <a:prstClr val="white"/>
              </a:solidFill>
            </a:endParaRPr>
          </a:p>
        </p:txBody>
      </p:sp>
    </p:spTree>
    <p:extLst>
      <p:ext uri="{BB962C8B-B14F-4D97-AF65-F5344CB8AC3E}">
        <p14:creationId xmlns:p14="http://schemas.microsoft.com/office/powerpoint/2010/main" xmlns="" val="8594510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57</a:t>
            </a:fld>
            <a:endParaRPr lang="en-US">
              <a:solidFill>
                <a:prstClr val="white"/>
              </a:solidFill>
            </a:endParaRPr>
          </a:p>
        </p:txBody>
      </p:sp>
    </p:spTree>
    <p:extLst>
      <p:ext uri="{BB962C8B-B14F-4D97-AF65-F5344CB8AC3E}">
        <p14:creationId xmlns:p14="http://schemas.microsoft.com/office/powerpoint/2010/main" xmlns="" val="465042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58</a:t>
            </a:fld>
            <a:endParaRPr lang="en-US">
              <a:solidFill>
                <a:prstClr val="white"/>
              </a:solidFill>
            </a:endParaRPr>
          </a:p>
        </p:txBody>
      </p:sp>
    </p:spTree>
    <p:extLst>
      <p:ext uri="{BB962C8B-B14F-4D97-AF65-F5344CB8AC3E}">
        <p14:creationId xmlns:p14="http://schemas.microsoft.com/office/powerpoint/2010/main" xmlns="" val="216062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59</a:t>
            </a:fld>
            <a:endParaRPr lang="en-US">
              <a:solidFill>
                <a:prstClr val="white"/>
              </a:solidFill>
            </a:endParaRPr>
          </a:p>
        </p:txBody>
      </p:sp>
    </p:spTree>
    <p:extLst>
      <p:ext uri="{BB962C8B-B14F-4D97-AF65-F5344CB8AC3E}">
        <p14:creationId xmlns:p14="http://schemas.microsoft.com/office/powerpoint/2010/main" xmlns="" val="3337672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6</a:t>
            </a:fld>
            <a:endParaRPr lang="en-US"/>
          </a:p>
        </p:txBody>
      </p:sp>
    </p:spTree>
    <p:extLst>
      <p:ext uri="{BB962C8B-B14F-4D97-AF65-F5344CB8AC3E}">
        <p14:creationId xmlns:p14="http://schemas.microsoft.com/office/powerpoint/2010/main" xmlns="" val="3003184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60</a:t>
            </a:fld>
            <a:endParaRPr lang="en-US">
              <a:solidFill>
                <a:prstClr val="white"/>
              </a:solidFill>
            </a:endParaRPr>
          </a:p>
        </p:txBody>
      </p:sp>
    </p:spTree>
    <p:extLst>
      <p:ext uri="{BB962C8B-B14F-4D97-AF65-F5344CB8AC3E}">
        <p14:creationId xmlns:p14="http://schemas.microsoft.com/office/powerpoint/2010/main" xmlns="" val="4025775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61</a:t>
            </a:fld>
            <a:endParaRPr lang="en-US">
              <a:solidFill>
                <a:prstClr val="white"/>
              </a:solidFill>
            </a:endParaRPr>
          </a:p>
        </p:txBody>
      </p:sp>
    </p:spTree>
    <p:extLst>
      <p:ext uri="{BB962C8B-B14F-4D97-AF65-F5344CB8AC3E}">
        <p14:creationId xmlns:p14="http://schemas.microsoft.com/office/powerpoint/2010/main" xmlns="" val="24585127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62</a:t>
            </a:fld>
            <a:endParaRPr lang="en-US">
              <a:solidFill>
                <a:prstClr val="white"/>
              </a:solidFill>
            </a:endParaRPr>
          </a:p>
        </p:txBody>
      </p:sp>
    </p:spTree>
    <p:extLst>
      <p:ext uri="{BB962C8B-B14F-4D97-AF65-F5344CB8AC3E}">
        <p14:creationId xmlns:p14="http://schemas.microsoft.com/office/powerpoint/2010/main" xmlns="" val="7611654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63</a:t>
            </a:fld>
            <a:endParaRPr lang="en-US">
              <a:solidFill>
                <a:prstClr val="white"/>
              </a:solidFill>
            </a:endParaRPr>
          </a:p>
        </p:txBody>
      </p:sp>
    </p:spTree>
    <p:extLst>
      <p:ext uri="{BB962C8B-B14F-4D97-AF65-F5344CB8AC3E}">
        <p14:creationId xmlns:p14="http://schemas.microsoft.com/office/powerpoint/2010/main" xmlns="" val="24683321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64</a:t>
            </a:fld>
            <a:endParaRPr lang="en-US">
              <a:solidFill>
                <a:prstClr val="white"/>
              </a:solidFill>
            </a:endParaRPr>
          </a:p>
        </p:txBody>
      </p:sp>
    </p:spTree>
    <p:extLst>
      <p:ext uri="{BB962C8B-B14F-4D97-AF65-F5344CB8AC3E}">
        <p14:creationId xmlns:p14="http://schemas.microsoft.com/office/powerpoint/2010/main" xmlns="" val="32627643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65</a:t>
            </a:fld>
            <a:endParaRPr lang="en-US">
              <a:solidFill>
                <a:prstClr val="white"/>
              </a:solidFill>
            </a:endParaRPr>
          </a:p>
        </p:txBody>
      </p:sp>
    </p:spTree>
    <p:extLst>
      <p:ext uri="{BB962C8B-B14F-4D97-AF65-F5344CB8AC3E}">
        <p14:creationId xmlns:p14="http://schemas.microsoft.com/office/powerpoint/2010/main" xmlns="" val="4032766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66</a:t>
            </a:fld>
            <a:endParaRPr lang="en-US">
              <a:solidFill>
                <a:prstClr val="white"/>
              </a:solidFill>
            </a:endParaRPr>
          </a:p>
        </p:txBody>
      </p:sp>
    </p:spTree>
    <p:extLst>
      <p:ext uri="{BB962C8B-B14F-4D97-AF65-F5344CB8AC3E}">
        <p14:creationId xmlns:p14="http://schemas.microsoft.com/office/powerpoint/2010/main" xmlns="" val="35834590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67</a:t>
            </a:fld>
            <a:endParaRPr lang="en-US">
              <a:solidFill>
                <a:prstClr val="white"/>
              </a:solidFill>
            </a:endParaRPr>
          </a:p>
        </p:txBody>
      </p:sp>
    </p:spTree>
    <p:extLst>
      <p:ext uri="{BB962C8B-B14F-4D97-AF65-F5344CB8AC3E}">
        <p14:creationId xmlns:p14="http://schemas.microsoft.com/office/powerpoint/2010/main" xmlns="" val="42547038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68</a:t>
            </a:fld>
            <a:endParaRPr lang="en-US">
              <a:solidFill>
                <a:prstClr val="white"/>
              </a:solidFill>
            </a:endParaRPr>
          </a:p>
        </p:txBody>
      </p:sp>
    </p:spTree>
    <p:extLst>
      <p:ext uri="{BB962C8B-B14F-4D97-AF65-F5344CB8AC3E}">
        <p14:creationId xmlns:p14="http://schemas.microsoft.com/office/powerpoint/2010/main" xmlns="" val="24146813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69</a:t>
            </a:fld>
            <a:endParaRPr lang="en-US">
              <a:solidFill>
                <a:prstClr val="white"/>
              </a:solidFill>
            </a:endParaRPr>
          </a:p>
        </p:txBody>
      </p:sp>
    </p:spTree>
    <p:extLst>
      <p:ext uri="{BB962C8B-B14F-4D97-AF65-F5344CB8AC3E}">
        <p14:creationId xmlns:p14="http://schemas.microsoft.com/office/powerpoint/2010/main" xmlns="" val="307222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7</a:t>
            </a:fld>
            <a:endParaRPr lang="en-US"/>
          </a:p>
        </p:txBody>
      </p:sp>
    </p:spTree>
    <p:extLst>
      <p:ext uri="{BB962C8B-B14F-4D97-AF65-F5344CB8AC3E}">
        <p14:creationId xmlns:p14="http://schemas.microsoft.com/office/powerpoint/2010/main" xmlns="" val="23618188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70</a:t>
            </a:fld>
            <a:endParaRPr lang="en-US">
              <a:solidFill>
                <a:prstClr val="white"/>
              </a:solidFill>
            </a:endParaRPr>
          </a:p>
        </p:txBody>
      </p:sp>
    </p:spTree>
    <p:extLst>
      <p:ext uri="{BB962C8B-B14F-4D97-AF65-F5344CB8AC3E}">
        <p14:creationId xmlns:p14="http://schemas.microsoft.com/office/powerpoint/2010/main" xmlns="" val="18376804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71</a:t>
            </a:fld>
            <a:endParaRPr lang="en-US">
              <a:solidFill>
                <a:prstClr val="white"/>
              </a:solidFill>
            </a:endParaRPr>
          </a:p>
        </p:txBody>
      </p:sp>
    </p:spTree>
    <p:extLst>
      <p:ext uri="{BB962C8B-B14F-4D97-AF65-F5344CB8AC3E}">
        <p14:creationId xmlns:p14="http://schemas.microsoft.com/office/powerpoint/2010/main" xmlns="" val="39396346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72</a:t>
            </a:fld>
            <a:endParaRPr lang="en-US">
              <a:solidFill>
                <a:prstClr val="white"/>
              </a:solidFill>
            </a:endParaRPr>
          </a:p>
        </p:txBody>
      </p:sp>
    </p:spTree>
    <p:extLst>
      <p:ext uri="{BB962C8B-B14F-4D97-AF65-F5344CB8AC3E}">
        <p14:creationId xmlns:p14="http://schemas.microsoft.com/office/powerpoint/2010/main" xmlns="" val="41018533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73</a:t>
            </a:fld>
            <a:endParaRPr lang="en-US">
              <a:solidFill>
                <a:prstClr val="white"/>
              </a:solidFill>
            </a:endParaRPr>
          </a:p>
        </p:txBody>
      </p:sp>
    </p:spTree>
    <p:extLst>
      <p:ext uri="{BB962C8B-B14F-4D97-AF65-F5344CB8AC3E}">
        <p14:creationId xmlns:p14="http://schemas.microsoft.com/office/powerpoint/2010/main" xmlns="" val="33498179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74</a:t>
            </a:fld>
            <a:endParaRPr lang="en-US">
              <a:solidFill>
                <a:prstClr val="white"/>
              </a:solidFill>
            </a:endParaRPr>
          </a:p>
        </p:txBody>
      </p:sp>
    </p:spTree>
    <p:extLst>
      <p:ext uri="{BB962C8B-B14F-4D97-AF65-F5344CB8AC3E}">
        <p14:creationId xmlns:p14="http://schemas.microsoft.com/office/powerpoint/2010/main" xmlns="" val="34598143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75</a:t>
            </a:fld>
            <a:endParaRPr lang="en-US">
              <a:solidFill>
                <a:prstClr val="white"/>
              </a:solidFill>
            </a:endParaRPr>
          </a:p>
        </p:txBody>
      </p:sp>
    </p:spTree>
    <p:extLst>
      <p:ext uri="{BB962C8B-B14F-4D97-AF65-F5344CB8AC3E}">
        <p14:creationId xmlns:p14="http://schemas.microsoft.com/office/powerpoint/2010/main" xmlns="" val="28048538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76</a:t>
            </a:fld>
            <a:endParaRPr lang="en-US">
              <a:solidFill>
                <a:prstClr val="white"/>
              </a:solidFill>
            </a:endParaRPr>
          </a:p>
        </p:txBody>
      </p:sp>
    </p:spTree>
    <p:extLst>
      <p:ext uri="{BB962C8B-B14F-4D97-AF65-F5344CB8AC3E}">
        <p14:creationId xmlns:p14="http://schemas.microsoft.com/office/powerpoint/2010/main" xmlns="" val="40391450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77</a:t>
            </a:fld>
            <a:endParaRPr lang="en-US">
              <a:solidFill>
                <a:prstClr val="white"/>
              </a:solidFill>
            </a:endParaRPr>
          </a:p>
        </p:txBody>
      </p:sp>
    </p:spTree>
    <p:extLst>
      <p:ext uri="{BB962C8B-B14F-4D97-AF65-F5344CB8AC3E}">
        <p14:creationId xmlns:p14="http://schemas.microsoft.com/office/powerpoint/2010/main" xmlns="" val="14397534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78</a:t>
            </a:fld>
            <a:endParaRPr lang="en-US">
              <a:solidFill>
                <a:prstClr val="white"/>
              </a:solidFill>
            </a:endParaRPr>
          </a:p>
        </p:txBody>
      </p:sp>
    </p:spTree>
    <p:extLst>
      <p:ext uri="{BB962C8B-B14F-4D97-AF65-F5344CB8AC3E}">
        <p14:creationId xmlns:p14="http://schemas.microsoft.com/office/powerpoint/2010/main" xmlns="" val="40101404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79</a:t>
            </a:fld>
            <a:endParaRPr lang="en-US">
              <a:solidFill>
                <a:prstClr val="white"/>
              </a:solidFill>
            </a:endParaRPr>
          </a:p>
        </p:txBody>
      </p:sp>
    </p:spTree>
    <p:extLst>
      <p:ext uri="{BB962C8B-B14F-4D97-AF65-F5344CB8AC3E}">
        <p14:creationId xmlns:p14="http://schemas.microsoft.com/office/powerpoint/2010/main" xmlns="" val="4199084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8</a:t>
            </a:fld>
            <a:endParaRPr lang="en-US"/>
          </a:p>
        </p:txBody>
      </p:sp>
    </p:spTree>
    <p:extLst>
      <p:ext uri="{BB962C8B-B14F-4D97-AF65-F5344CB8AC3E}">
        <p14:creationId xmlns:p14="http://schemas.microsoft.com/office/powerpoint/2010/main" xmlns="" val="39389074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80</a:t>
            </a:fld>
            <a:endParaRPr lang="en-US">
              <a:solidFill>
                <a:prstClr val="white"/>
              </a:solidFill>
            </a:endParaRPr>
          </a:p>
        </p:txBody>
      </p:sp>
    </p:spTree>
    <p:extLst>
      <p:ext uri="{BB962C8B-B14F-4D97-AF65-F5344CB8AC3E}">
        <p14:creationId xmlns:p14="http://schemas.microsoft.com/office/powerpoint/2010/main" xmlns="" val="22969188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81</a:t>
            </a:fld>
            <a:endParaRPr lang="en-US">
              <a:solidFill>
                <a:prstClr val="white"/>
              </a:solidFill>
            </a:endParaRPr>
          </a:p>
        </p:txBody>
      </p:sp>
    </p:spTree>
    <p:extLst>
      <p:ext uri="{BB962C8B-B14F-4D97-AF65-F5344CB8AC3E}">
        <p14:creationId xmlns:p14="http://schemas.microsoft.com/office/powerpoint/2010/main" xmlns="" val="13724915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82</a:t>
            </a:fld>
            <a:endParaRPr lang="en-US">
              <a:solidFill>
                <a:prstClr val="white"/>
              </a:solidFill>
            </a:endParaRPr>
          </a:p>
        </p:txBody>
      </p:sp>
    </p:spTree>
    <p:extLst>
      <p:ext uri="{BB962C8B-B14F-4D97-AF65-F5344CB8AC3E}">
        <p14:creationId xmlns:p14="http://schemas.microsoft.com/office/powerpoint/2010/main" xmlns="" val="20943508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83</a:t>
            </a:fld>
            <a:endParaRPr lang="en-US">
              <a:solidFill>
                <a:prstClr val="white"/>
              </a:solidFill>
            </a:endParaRPr>
          </a:p>
        </p:txBody>
      </p:sp>
    </p:spTree>
    <p:extLst>
      <p:ext uri="{BB962C8B-B14F-4D97-AF65-F5344CB8AC3E}">
        <p14:creationId xmlns:p14="http://schemas.microsoft.com/office/powerpoint/2010/main" xmlns="" val="33409855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84</a:t>
            </a:fld>
            <a:endParaRPr lang="en-US">
              <a:solidFill>
                <a:prstClr val="white"/>
              </a:solidFill>
            </a:endParaRPr>
          </a:p>
        </p:txBody>
      </p:sp>
    </p:spTree>
    <p:extLst>
      <p:ext uri="{BB962C8B-B14F-4D97-AF65-F5344CB8AC3E}">
        <p14:creationId xmlns:p14="http://schemas.microsoft.com/office/powerpoint/2010/main" xmlns="" val="28951187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85</a:t>
            </a:fld>
            <a:endParaRPr lang="en-US">
              <a:solidFill>
                <a:prstClr val="white"/>
              </a:solidFill>
            </a:endParaRPr>
          </a:p>
        </p:txBody>
      </p:sp>
    </p:spTree>
    <p:extLst>
      <p:ext uri="{BB962C8B-B14F-4D97-AF65-F5344CB8AC3E}">
        <p14:creationId xmlns:p14="http://schemas.microsoft.com/office/powerpoint/2010/main" xmlns="" val="16435644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86</a:t>
            </a:fld>
            <a:endParaRPr lang="en-US">
              <a:solidFill>
                <a:prstClr val="white"/>
              </a:solidFill>
            </a:endParaRPr>
          </a:p>
        </p:txBody>
      </p:sp>
    </p:spTree>
    <p:extLst>
      <p:ext uri="{BB962C8B-B14F-4D97-AF65-F5344CB8AC3E}">
        <p14:creationId xmlns:p14="http://schemas.microsoft.com/office/powerpoint/2010/main" xmlns="" val="18372833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87</a:t>
            </a:fld>
            <a:endParaRPr lang="en-US">
              <a:solidFill>
                <a:prstClr val="white"/>
              </a:solidFill>
            </a:endParaRPr>
          </a:p>
        </p:txBody>
      </p:sp>
    </p:spTree>
    <p:extLst>
      <p:ext uri="{BB962C8B-B14F-4D97-AF65-F5344CB8AC3E}">
        <p14:creationId xmlns:p14="http://schemas.microsoft.com/office/powerpoint/2010/main" xmlns="" val="30050202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88</a:t>
            </a:fld>
            <a:endParaRPr lang="en-US">
              <a:solidFill>
                <a:prstClr val="white"/>
              </a:solidFill>
            </a:endParaRPr>
          </a:p>
        </p:txBody>
      </p:sp>
    </p:spTree>
    <p:extLst>
      <p:ext uri="{BB962C8B-B14F-4D97-AF65-F5344CB8AC3E}">
        <p14:creationId xmlns:p14="http://schemas.microsoft.com/office/powerpoint/2010/main" xmlns="" val="14578358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89</a:t>
            </a:fld>
            <a:endParaRPr lang="en-US">
              <a:solidFill>
                <a:prstClr val="white"/>
              </a:solidFill>
            </a:endParaRPr>
          </a:p>
        </p:txBody>
      </p:sp>
    </p:spTree>
    <p:extLst>
      <p:ext uri="{BB962C8B-B14F-4D97-AF65-F5344CB8AC3E}">
        <p14:creationId xmlns:p14="http://schemas.microsoft.com/office/powerpoint/2010/main" xmlns="" val="280166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9</a:t>
            </a:fld>
            <a:endParaRPr lang="en-US"/>
          </a:p>
        </p:txBody>
      </p:sp>
    </p:spTree>
    <p:extLst>
      <p:ext uri="{BB962C8B-B14F-4D97-AF65-F5344CB8AC3E}">
        <p14:creationId xmlns:p14="http://schemas.microsoft.com/office/powerpoint/2010/main" xmlns="" val="40462598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90</a:t>
            </a:fld>
            <a:endParaRPr lang="en-US">
              <a:solidFill>
                <a:prstClr val="white"/>
              </a:solidFill>
            </a:endParaRPr>
          </a:p>
        </p:txBody>
      </p:sp>
    </p:spTree>
    <p:extLst>
      <p:ext uri="{BB962C8B-B14F-4D97-AF65-F5344CB8AC3E}">
        <p14:creationId xmlns:p14="http://schemas.microsoft.com/office/powerpoint/2010/main" xmlns="" val="8171315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91</a:t>
            </a:fld>
            <a:endParaRPr lang="en-US">
              <a:solidFill>
                <a:prstClr val="white"/>
              </a:solidFill>
            </a:endParaRPr>
          </a:p>
        </p:txBody>
      </p:sp>
    </p:spTree>
    <p:extLst>
      <p:ext uri="{BB962C8B-B14F-4D97-AF65-F5344CB8AC3E}">
        <p14:creationId xmlns:p14="http://schemas.microsoft.com/office/powerpoint/2010/main" xmlns="" val="32960154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92</a:t>
            </a:fld>
            <a:endParaRPr lang="en-US">
              <a:solidFill>
                <a:prstClr val="white"/>
              </a:solidFill>
            </a:endParaRPr>
          </a:p>
        </p:txBody>
      </p:sp>
    </p:spTree>
    <p:extLst>
      <p:ext uri="{BB962C8B-B14F-4D97-AF65-F5344CB8AC3E}">
        <p14:creationId xmlns:p14="http://schemas.microsoft.com/office/powerpoint/2010/main" xmlns="" val="15163520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93</a:t>
            </a:fld>
            <a:endParaRPr lang="en-US">
              <a:solidFill>
                <a:prstClr val="white"/>
              </a:solidFill>
            </a:endParaRPr>
          </a:p>
        </p:txBody>
      </p:sp>
    </p:spTree>
    <p:extLst>
      <p:ext uri="{BB962C8B-B14F-4D97-AF65-F5344CB8AC3E}">
        <p14:creationId xmlns:p14="http://schemas.microsoft.com/office/powerpoint/2010/main" xmlns="" val="9761887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8D5C13-357F-45A5-83FC-2E1E95E83EA4}" type="slidenum">
              <a:rPr lang="zh-CN" altLang="en-US">
                <a:solidFill>
                  <a:prstClr val="white"/>
                </a:solidFill>
              </a:rPr>
              <a:pPr>
                <a:defRPr/>
              </a:pPr>
              <a:t>94</a:t>
            </a:fld>
            <a:endParaRPr lang="en-US">
              <a:solidFill>
                <a:prstClr val="white"/>
              </a:solidFill>
            </a:endParaRPr>
          </a:p>
        </p:txBody>
      </p:sp>
    </p:spTree>
    <p:extLst>
      <p:ext uri="{BB962C8B-B14F-4D97-AF65-F5344CB8AC3E}">
        <p14:creationId xmlns:p14="http://schemas.microsoft.com/office/powerpoint/2010/main" xmlns="" val="130625554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F6A83C-C1D6-40C3-BA25-F2B029CB8D32}" type="slidenum">
              <a:rPr lang="en-US" smtClean="0"/>
              <a:pPr/>
              <a:t>95</a:t>
            </a:fld>
            <a:endParaRPr lang="en-US"/>
          </a:p>
        </p:txBody>
      </p:sp>
    </p:spTree>
    <p:extLst>
      <p:ext uri="{BB962C8B-B14F-4D97-AF65-F5344CB8AC3E}">
        <p14:creationId xmlns:p14="http://schemas.microsoft.com/office/powerpoint/2010/main" xmlns="" val="273936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A01180-F97C-41CA-A984-0932327B3131}" type="slidenum">
              <a:rPr lang="en-US"/>
              <a:pPr>
                <a:defRPr/>
              </a:pPr>
              <a:t>‹#›</a:t>
            </a:fld>
            <a:endParaRPr lang="en-US"/>
          </a:p>
        </p:txBody>
      </p:sp>
    </p:spTree>
    <p:extLst>
      <p:ext uri="{BB962C8B-B14F-4D97-AF65-F5344CB8AC3E}">
        <p14:creationId xmlns:p14="http://schemas.microsoft.com/office/powerpoint/2010/main" xmlns="" val="427270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CB70AE-32B8-4ADD-B78A-B6EE63AE3024}" type="slidenum">
              <a:rPr lang="en-US"/>
              <a:pPr>
                <a:defRPr/>
              </a:pPr>
              <a:t>‹#›</a:t>
            </a:fld>
            <a:endParaRPr lang="en-US"/>
          </a:p>
        </p:txBody>
      </p:sp>
    </p:spTree>
    <p:extLst>
      <p:ext uri="{BB962C8B-B14F-4D97-AF65-F5344CB8AC3E}">
        <p14:creationId xmlns:p14="http://schemas.microsoft.com/office/powerpoint/2010/main" xmlns="" val="321088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5DD18E-4B0F-45F3-B484-23156331C5BD}" type="slidenum">
              <a:rPr lang="en-US"/>
              <a:pPr>
                <a:defRPr/>
              </a:pPr>
              <a:t>‹#›</a:t>
            </a:fld>
            <a:endParaRPr lang="en-US"/>
          </a:p>
        </p:txBody>
      </p:sp>
    </p:spTree>
    <p:extLst>
      <p:ext uri="{BB962C8B-B14F-4D97-AF65-F5344CB8AC3E}">
        <p14:creationId xmlns:p14="http://schemas.microsoft.com/office/powerpoint/2010/main" xmlns="" val="3629736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711C7E5-4A9C-40DE-B6B0-736C131276AA}" type="slidenum">
              <a:rPr lang="en-US"/>
              <a:pPr>
                <a:defRPr/>
              </a:pPr>
              <a:t>‹#›</a:t>
            </a:fld>
            <a:endParaRPr lang="en-US"/>
          </a:p>
        </p:txBody>
      </p:sp>
    </p:spTree>
    <p:extLst>
      <p:ext uri="{BB962C8B-B14F-4D97-AF65-F5344CB8AC3E}">
        <p14:creationId xmlns:p14="http://schemas.microsoft.com/office/powerpoint/2010/main" xmlns="" val="813655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1A27C3D-3FDF-4D59-AF34-7A41B18B4237}" type="slidenum">
              <a:rPr lang="en-US"/>
              <a:pPr>
                <a:defRPr/>
              </a:pPr>
              <a:t>‹#›</a:t>
            </a:fld>
            <a:endParaRPr lang="en-US"/>
          </a:p>
        </p:txBody>
      </p:sp>
    </p:spTree>
    <p:extLst>
      <p:ext uri="{BB962C8B-B14F-4D97-AF65-F5344CB8AC3E}">
        <p14:creationId xmlns:p14="http://schemas.microsoft.com/office/powerpoint/2010/main" xmlns="" val="548138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B20CE18-ACD4-4947-815A-AA4B02FD0E9F}" type="slidenum">
              <a:rPr lang="en-US"/>
              <a:pPr>
                <a:defRPr/>
              </a:pPr>
              <a:t>‹#›</a:t>
            </a:fld>
            <a:endParaRPr lang="en-US"/>
          </a:p>
        </p:txBody>
      </p:sp>
    </p:spTree>
    <p:extLst>
      <p:ext uri="{BB962C8B-B14F-4D97-AF65-F5344CB8AC3E}">
        <p14:creationId xmlns:p14="http://schemas.microsoft.com/office/powerpoint/2010/main" xmlns="" val="2592225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91F39A9-972B-45C1-9123-2026B51F09D2}" type="slidenum">
              <a:rPr lang="en-US"/>
              <a:pPr>
                <a:defRPr/>
              </a:pPr>
              <a:t>‹#›</a:t>
            </a:fld>
            <a:endParaRPr lang="en-US"/>
          </a:p>
        </p:txBody>
      </p:sp>
    </p:spTree>
    <p:extLst>
      <p:ext uri="{BB962C8B-B14F-4D97-AF65-F5344CB8AC3E}">
        <p14:creationId xmlns:p14="http://schemas.microsoft.com/office/powerpoint/2010/main" xmlns="" val="565294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noChangeArrowheads="1"/>
          </p:cNvSpPr>
          <p:nvPr>
            <p:ph type="dt" sz="half" idx="10"/>
          </p:nvPr>
        </p:nvSpPr>
        <p:spPr>
          <a:ln/>
        </p:spPr>
        <p:txBody>
          <a:bodyPr/>
          <a:lstStyle>
            <a:lvl1pPr>
              <a:defRPr/>
            </a:lvl1pPr>
          </a:lstStyle>
          <a:p>
            <a:pPr>
              <a:defRPr/>
            </a:pPr>
            <a:endParaRPr lang="en-US"/>
          </a:p>
        </p:txBody>
      </p:sp>
      <p:sp>
        <p:nvSpPr>
          <p:cNvPr id="8" name="Footer Placeholder 4"/>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DD45F2CB-D36D-4BCD-95A8-97F39BF9F44D}" type="slidenum">
              <a:rPr lang="en-US"/>
              <a:pPr>
                <a:defRPr/>
              </a:pPr>
              <a:t>‹#›</a:t>
            </a:fld>
            <a:endParaRPr lang="en-US"/>
          </a:p>
        </p:txBody>
      </p:sp>
    </p:spTree>
    <p:extLst>
      <p:ext uri="{BB962C8B-B14F-4D97-AF65-F5344CB8AC3E}">
        <p14:creationId xmlns:p14="http://schemas.microsoft.com/office/powerpoint/2010/main" xmlns="" val="3499228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noChangeArrowheads="1"/>
          </p:cNvSpPr>
          <p:nvPr>
            <p:ph type="dt" sz="half" idx="10"/>
          </p:nvPr>
        </p:nvSpPr>
        <p:spPr>
          <a:ln/>
        </p:spPr>
        <p:txBody>
          <a:bodyPr/>
          <a:lstStyle>
            <a:lvl1pPr>
              <a:defRPr/>
            </a:lvl1pPr>
          </a:lstStyle>
          <a:p>
            <a:pPr>
              <a:defRPr/>
            </a:pPr>
            <a:endParaRPr lang="en-US"/>
          </a:p>
        </p:txBody>
      </p:sp>
      <p:sp>
        <p:nvSpPr>
          <p:cNvPr id="4" name="Footer Placeholder 4"/>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FD6CC992-F3F4-4CA4-A496-143278EE8CB1}" type="slidenum">
              <a:rPr lang="en-US"/>
              <a:pPr>
                <a:defRPr/>
              </a:pPr>
              <a:t>‹#›</a:t>
            </a:fld>
            <a:endParaRPr lang="en-US"/>
          </a:p>
        </p:txBody>
      </p:sp>
    </p:spTree>
    <p:extLst>
      <p:ext uri="{BB962C8B-B14F-4D97-AF65-F5344CB8AC3E}">
        <p14:creationId xmlns:p14="http://schemas.microsoft.com/office/powerpoint/2010/main" xmlns="" val="3717816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endParaRPr lang="en-US"/>
          </a:p>
        </p:txBody>
      </p:sp>
      <p:sp>
        <p:nvSpPr>
          <p:cNvPr id="3" name="Footer Placeholder 4"/>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4D169B01-8B83-4FFE-AB87-8A359F7C40FE}" type="slidenum">
              <a:rPr lang="en-US"/>
              <a:pPr>
                <a:defRPr/>
              </a:pPr>
              <a:t>‹#›</a:t>
            </a:fld>
            <a:endParaRPr lang="en-US"/>
          </a:p>
        </p:txBody>
      </p:sp>
    </p:spTree>
    <p:extLst>
      <p:ext uri="{BB962C8B-B14F-4D97-AF65-F5344CB8AC3E}">
        <p14:creationId xmlns:p14="http://schemas.microsoft.com/office/powerpoint/2010/main" xmlns="" val="596364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E870670-419C-462E-9B8A-66CD9E84DB1F}" type="slidenum">
              <a:rPr lang="en-US"/>
              <a:pPr>
                <a:defRPr/>
              </a:pPr>
              <a:t>‹#›</a:t>
            </a:fld>
            <a:endParaRPr lang="en-US"/>
          </a:p>
        </p:txBody>
      </p:sp>
    </p:spTree>
    <p:extLst>
      <p:ext uri="{BB962C8B-B14F-4D97-AF65-F5344CB8AC3E}">
        <p14:creationId xmlns:p14="http://schemas.microsoft.com/office/powerpoint/2010/main" xmlns="" val="172161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66EE05-9916-47E2-B2B1-1D22FDBA4C9F}" type="slidenum">
              <a:rPr lang="en-US"/>
              <a:pPr>
                <a:defRPr/>
              </a:pPr>
              <a:t>‹#›</a:t>
            </a:fld>
            <a:endParaRPr lang="en-US"/>
          </a:p>
        </p:txBody>
      </p:sp>
    </p:spTree>
    <p:extLst>
      <p:ext uri="{BB962C8B-B14F-4D97-AF65-F5344CB8AC3E}">
        <p14:creationId xmlns:p14="http://schemas.microsoft.com/office/powerpoint/2010/main" xmlns="" val="2420475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4"/>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AAA02B7-2573-4EA1-ACD0-0CF2101D53E5}" type="slidenum">
              <a:rPr lang="en-US"/>
              <a:pPr>
                <a:defRPr/>
              </a:pPr>
              <a:t>‹#›</a:t>
            </a:fld>
            <a:endParaRPr lang="en-US"/>
          </a:p>
        </p:txBody>
      </p:sp>
    </p:spTree>
    <p:extLst>
      <p:ext uri="{BB962C8B-B14F-4D97-AF65-F5344CB8AC3E}">
        <p14:creationId xmlns:p14="http://schemas.microsoft.com/office/powerpoint/2010/main" xmlns="" val="729323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31241AF-25CA-4B1B-B81A-11F859A5A088}" type="slidenum">
              <a:rPr lang="en-US"/>
              <a:pPr>
                <a:defRPr/>
              </a:pPr>
              <a:t>‹#›</a:t>
            </a:fld>
            <a:endParaRPr lang="en-US"/>
          </a:p>
        </p:txBody>
      </p:sp>
    </p:spTree>
    <p:extLst>
      <p:ext uri="{BB962C8B-B14F-4D97-AF65-F5344CB8AC3E}">
        <p14:creationId xmlns:p14="http://schemas.microsoft.com/office/powerpoint/2010/main" xmlns="" val="91415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noChangeArrowheads="1"/>
          </p:cNvSpPr>
          <p:nvPr>
            <p:ph type="dt" sz="half" idx="10"/>
          </p:nvPr>
        </p:nvSpPr>
        <p:spPr>
          <a:ln/>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3EF6974-05B3-425B-B461-ED68615A41ED}" type="slidenum">
              <a:rPr lang="en-US"/>
              <a:pPr>
                <a:defRPr/>
              </a:pPr>
              <a:t>‹#›</a:t>
            </a:fld>
            <a:endParaRPr lang="en-US"/>
          </a:p>
        </p:txBody>
      </p:sp>
    </p:spTree>
    <p:extLst>
      <p:ext uri="{BB962C8B-B14F-4D97-AF65-F5344CB8AC3E}">
        <p14:creationId xmlns:p14="http://schemas.microsoft.com/office/powerpoint/2010/main" xmlns="" val="494168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69115A-30B5-49A7-BC3E-C027C69A94BE}" type="slidenum">
              <a:rPr lang="en-US"/>
              <a:pPr>
                <a:defRPr/>
              </a:pPr>
              <a:t>‹#›</a:t>
            </a:fld>
            <a:endParaRPr lang="en-US"/>
          </a:p>
        </p:txBody>
      </p:sp>
    </p:spTree>
    <p:extLst>
      <p:ext uri="{BB962C8B-B14F-4D97-AF65-F5344CB8AC3E}">
        <p14:creationId xmlns:p14="http://schemas.microsoft.com/office/powerpoint/2010/main" xmlns="" val="179803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B6E7F-9611-48D1-8528-D73D0CF8BCFD}" type="slidenum">
              <a:rPr lang="en-US"/>
              <a:pPr>
                <a:defRPr/>
              </a:pPr>
              <a:t>‹#›</a:t>
            </a:fld>
            <a:endParaRPr lang="en-US"/>
          </a:p>
        </p:txBody>
      </p:sp>
    </p:spTree>
    <p:extLst>
      <p:ext uri="{BB962C8B-B14F-4D97-AF65-F5344CB8AC3E}">
        <p14:creationId xmlns:p14="http://schemas.microsoft.com/office/powerpoint/2010/main" xmlns="" val="78285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784EF8-F59B-4D59-976E-8AB6673A33BD}" type="slidenum">
              <a:rPr lang="en-US"/>
              <a:pPr>
                <a:defRPr/>
              </a:pPr>
              <a:t>‹#›</a:t>
            </a:fld>
            <a:endParaRPr lang="en-US"/>
          </a:p>
        </p:txBody>
      </p:sp>
    </p:spTree>
    <p:extLst>
      <p:ext uri="{BB962C8B-B14F-4D97-AF65-F5344CB8AC3E}">
        <p14:creationId xmlns:p14="http://schemas.microsoft.com/office/powerpoint/2010/main" xmlns="" val="363409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FCFFD3-232F-47E8-B010-3744A02A06E8}" type="slidenum">
              <a:rPr lang="en-US"/>
              <a:pPr>
                <a:defRPr/>
              </a:pPr>
              <a:t>‹#›</a:t>
            </a:fld>
            <a:endParaRPr lang="en-US"/>
          </a:p>
        </p:txBody>
      </p:sp>
    </p:spTree>
    <p:extLst>
      <p:ext uri="{BB962C8B-B14F-4D97-AF65-F5344CB8AC3E}">
        <p14:creationId xmlns:p14="http://schemas.microsoft.com/office/powerpoint/2010/main" xmlns="" val="38551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61B002-0F68-45F3-A598-48951F705296}" type="slidenum">
              <a:rPr lang="en-US"/>
              <a:pPr>
                <a:defRPr/>
              </a:pPr>
              <a:t>‹#›</a:t>
            </a:fld>
            <a:endParaRPr lang="en-US"/>
          </a:p>
        </p:txBody>
      </p:sp>
    </p:spTree>
    <p:extLst>
      <p:ext uri="{BB962C8B-B14F-4D97-AF65-F5344CB8AC3E}">
        <p14:creationId xmlns:p14="http://schemas.microsoft.com/office/powerpoint/2010/main" xmlns="" val="60416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8563A1-6BDB-40E6-B090-CC9517766F7C}" type="slidenum">
              <a:rPr lang="en-US"/>
              <a:pPr>
                <a:defRPr/>
              </a:pPr>
              <a:t>‹#›</a:t>
            </a:fld>
            <a:endParaRPr lang="en-US"/>
          </a:p>
        </p:txBody>
      </p:sp>
    </p:spTree>
    <p:extLst>
      <p:ext uri="{BB962C8B-B14F-4D97-AF65-F5344CB8AC3E}">
        <p14:creationId xmlns:p14="http://schemas.microsoft.com/office/powerpoint/2010/main" xmlns="" val="310296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Dr.Ghadami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B47BDE-69AB-4AA7-BAF9-7274E13CDEBD}" type="slidenum">
              <a:rPr lang="en-US"/>
              <a:pPr>
                <a:defRPr/>
              </a:pPr>
              <a:t>‹#›</a:t>
            </a:fld>
            <a:endParaRPr lang="en-US"/>
          </a:p>
        </p:txBody>
      </p:sp>
    </p:spTree>
    <p:extLst>
      <p:ext uri="{BB962C8B-B14F-4D97-AF65-F5344CB8AC3E}">
        <p14:creationId xmlns:p14="http://schemas.microsoft.com/office/powerpoint/2010/main" xmlns="" val="4440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a:defRPr/>
            </a:pPr>
            <a:r>
              <a:rPr lang="en-US" smtClean="0"/>
              <a:t>Dr.Ghadami</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620FBCD-C47A-4414-8F73-37569F6B02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单击此处编辑母版标题样式</a:t>
            </a:r>
          </a:p>
        </p:txBody>
      </p:sp>
      <p:sp>
        <p:nvSpPr>
          <p:cNvPr id="5123"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单击此处编辑母版文本样式</a:t>
            </a:r>
          </a:p>
          <a:p>
            <a:pPr lvl="1"/>
            <a:r>
              <a:rPr lang="en-US" altLang="en-US" smtClean="0"/>
              <a:t>第二级</a:t>
            </a:r>
          </a:p>
          <a:p>
            <a:pPr lvl="2"/>
            <a:r>
              <a:rPr lang="en-US" altLang="en-US" smtClean="0"/>
              <a:t>第三级</a:t>
            </a:r>
          </a:p>
          <a:p>
            <a:pPr lvl="3"/>
            <a:r>
              <a:rPr lang="en-US" altLang="en-US" smtClean="0"/>
              <a:t>第四级</a:t>
            </a:r>
          </a:p>
          <a:p>
            <a:pPr lvl="4"/>
            <a:r>
              <a:rPr lang="en-US" altLang="en-US" smtClean="0"/>
              <a:t>第五级</a:t>
            </a:r>
          </a:p>
        </p:txBody>
      </p:sp>
      <p:sp>
        <p:nvSpPr>
          <p:cNvPr id="1028" name="Date Placeholder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0C3226"/>
                </a:solidFill>
                <a:latin typeface="+mn-lt"/>
              </a:defRPr>
            </a:lvl1pPr>
          </a:lstStyle>
          <a:p>
            <a:pPr>
              <a:defRPr/>
            </a:pPr>
            <a:endParaRPr lang="en-US">
              <a:ea typeface="Gulim" pitchFamily="34" charset="-127"/>
              <a:cs typeface="+mn-cs"/>
            </a:endParaRPr>
          </a:p>
        </p:txBody>
      </p:sp>
      <p:sp>
        <p:nvSpPr>
          <p:cNvPr id="1029" name="Footer Placeholder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00">
                <a:solidFill>
                  <a:srgbClr val="0C3226"/>
                </a:solidFill>
                <a:latin typeface="+mn-lt"/>
              </a:defRPr>
            </a:lvl1pPr>
          </a:lstStyle>
          <a:p>
            <a:pPr>
              <a:defRPr/>
            </a:pPr>
            <a:r>
              <a:rPr lang="en-US" smtClean="0">
                <a:ea typeface="Gulim" pitchFamily="34" charset="-127"/>
                <a:cs typeface="+mn-cs"/>
              </a:rPr>
              <a:t>Dr.Ghadami</a:t>
            </a:r>
            <a:endParaRPr lang="en-US">
              <a:ea typeface="Gulim" pitchFamily="34" charset="-127"/>
              <a:cs typeface="+mn-cs"/>
            </a:endParaRPr>
          </a:p>
        </p:txBody>
      </p:sp>
      <p:sp>
        <p:nvSpPr>
          <p:cNvPr id="1030" name="Slide Number Placeholder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0C3226"/>
                </a:solidFill>
                <a:latin typeface="Verdana" pitchFamily="34" charset="0"/>
              </a:defRPr>
            </a:lvl1pPr>
          </a:lstStyle>
          <a:p>
            <a:pPr>
              <a:defRPr/>
            </a:pPr>
            <a:fld id="{BDE638FF-7583-4319-9184-304E03D865B6}" type="slidenum">
              <a:rPr lang="en-US">
                <a:ea typeface="Gulim" pitchFamily="34" charset="-127"/>
                <a:cs typeface="+mn-cs"/>
              </a:rPr>
              <a:pPr>
                <a:defRPr/>
              </a:pPr>
              <a:t>‹#›</a:t>
            </a:fld>
            <a:endParaRPr lang="en-US">
              <a:ea typeface="Gulim" pitchFamily="34" charset="-127"/>
              <a:cs typeface="+mn-cs"/>
            </a:endParaRPr>
          </a:p>
        </p:txBody>
      </p:sp>
    </p:spTree>
    <p:extLst>
      <p:ext uri="{BB962C8B-B14F-4D97-AF65-F5344CB8AC3E}">
        <p14:creationId xmlns:p14="http://schemas.microsoft.com/office/powerpoint/2010/main" xmlns="" val="1576604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1" eaLnBrk="0" fontAlgn="base" hangingPunct="0">
        <a:spcBef>
          <a:spcPct val="0"/>
        </a:spcBef>
        <a:spcAft>
          <a:spcPct val="0"/>
        </a:spcAft>
        <a:defRPr sz="4400" b="1" kern="1200">
          <a:solidFill>
            <a:srgbClr val="00133A"/>
          </a:solidFill>
          <a:latin typeface="+mj-lt"/>
          <a:ea typeface="+mj-ea"/>
          <a:cs typeface="+mj-cs"/>
        </a:defRPr>
      </a:lvl1pPr>
      <a:lvl2pPr algn="ctr" rtl="1" eaLnBrk="0" fontAlgn="base" hangingPunct="0">
        <a:spcBef>
          <a:spcPct val="0"/>
        </a:spcBef>
        <a:spcAft>
          <a:spcPct val="0"/>
        </a:spcAft>
        <a:defRPr sz="4400" b="1">
          <a:solidFill>
            <a:srgbClr val="00133A"/>
          </a:solidFill>
          <a:latin typeface="Verdana" panose="020B0604030504040204" pitchFamily="34" charset="0"/>
          <a:cs typeface="Tahoma" panose="020B0604030504040204" pitchFamily="34" charset="0"/>
        </a:defRPr>
      </a:lvl2pPr>
      <a:lvl3pPr algn="ctr" rtl="1" eaLnBrk="0" fontAlgn="base" hangingPunct="0">
        <a:spcBef>
          <a:spcPct val="0"/>
        </a:spcBef>
        <a:spcAft>
          <a:spcPct val="0"/>
        </a:spcAft>
        <a:defRPr sz="4400" b="1">
          <a:solidFill>
            <a:srgbClr val="00133A"/>
          </a:solidFill>
          <a:latin typeface="Verdana" panose="020B0604030504040204" pitchFamily="34" charset="0"/>
          <a:cs typeface="Tahoma" panose="020B0604030504040204" pitchFamily="34" charset="0"/>
        </a:defRPr>
      </a:lvl3pPr>
      <a:lvl4pPr algn="ctr" rtl="1" eaLnBrk="0" fontAlgn="base" hangingPunct="0">
        <a:spcBef>
          <a:spcPct val="0"/>
        </a:spcBef>
        <a:spcAft>
          <a:spcPct val="0"/>
        </a:spcAft>
        <a:defRPr sz="4400" b="1">
          <a:solidFill>
            <a:srgbClr val="00133A"/>
          </a:solidFill>
          <a:latin typeface="Verdana" panose="020B0604030504040204" pitchFamily="34" charset="0"/>
          <a:cs typeface="Tahoma" panose="020B0604030504040204" pitchFamily="34" charset="0"/>
        </a:defRPr>
      </a:lvl4pPr>
      <a:lvl5pPr algn="ctr" rtl="1" eaLnBrk="0" fontAlgn="base" hangingPunct="0">
        <a:spcBef>
          <a:spcPct val="0"/>
        </a:spcBef>
        <a:spcAft>
          <a:spcPct val="0"/>
        </a:spcAft>
        <a:defRPr sz="4400" b="1">
          <a:solidFill>
            <a:srgbClr val="00133A"/>
          </a:solidFill>
          <a:latin typeface="Verdana" panose="020B0604030504040204" pitchFamily="34" charset="0"/>
          <a:cs typeface="Tahoma" panose="020B0604030504040204" pitchFamily="34" charset="0"/>
        </a:defRPr>
      </a:lvl5pPr>
      <a:lvl6pPr marL="457200" algn="ctr" rtl="1" eaLnBrk="1" fontAlgn="base" hangingPunct="1">
        <a:spcBef>
          <a:spcPct val="0"/>
        </a:spcBef>
        <a:spcAft>
          <a:spcPct val="0"/>
        </a:spcAft>
        <a:defRPr sz="4400" b="1">
          <a:solidFill>
            <a:srgbClr val="00133A"/>
          </a:solidFill>
          <a:latin typeface="Verdana" panose="020B0604030504040204" pitchFamily="34" charset="0"/>
          <a:cs typeface="Tahoma" panose="020B0604030504040204" pitchFamily="34" charset="0"/>
        </a:defRPr>
      </a:lvl6pPr>
      <a:lvl7pPr marL="914400" algn="ctr" rtl="1" eaLnBrk="1" fontAlgn="base" hangingPunct="1">
        <a:spcBef>
          <a:spcPct val="0"/>
        </a:spcBef>
        <a:spcAft>
          <a:spcPct val="0"/>
        </a:spcAft>
        <a:defRPr sz="4400" b="1">
          <a:solidFill>
            <a:srgbClr val="00133A"/>
          </a:solidFill>
          <a:latin typeface="Verdana" panose="020B0604030504040204" pitchFamily="34" charset="0"/>
          <a:cs typeface="Tahoma" panose="020B0604030504040204" pitchFamily="34" charset="0"/>
        </a:defRPr>
      </a:lvl7pPr>
      <a:lvl8pPr marL="1371600" algn="ctr" rtl="1" eaLnBrk="1" fontAlgn="base" hangingPunct="1">
        <a:spcBef>
          <a:spcPct val="0"/>
        </a:spcBef>
        <a:spcAft>
          <a:spcPct val="0"/>
        </a:spcAft>
        <a:defRPr sz="4400" b="1">
          <a:solidFill>
            <a:srgbClr val="00133A"/>
          </a:solidFill>
          <a:latin typeface="Verdana" panose="020B0604030504040204" pitchFamily="34" charset="0"/>
          <a:cs typeface="Tahoma" panose="020B0604030504040204" pitchFamily="34" charset="0"/>
        </a:defRPr>
      </a:lvl8pPr>
      <a:lvl9pPr marL="1828800" algn="ctr" rtl="1" eaLnBrk="1" fontAlgn="base" hangingPunct="1">
        <a:spcBef>
          <a:spcPct val="0"/>
        </a:spcBef>
        <a:spcAft>
          <a:spcPct val="0"/>
        </a:spcAft>
        <a:defRPr sz="4400" b="1">
          <a:solidFill>
            <a:srgbClr val="00133A"/>
          </a:solidFill>
          <a:latin typeface="Verdana" panose="020B0604030504040204" pitchFamily="34" charset="0"/>
          <a:cs typeface="Tahoma" panose="020B0604030504040204" pitchFamily="34" charset="0"/>
        </a:defRPr>
      </a:lvl9pPr>
    </p:titleStyle>
    <p:bodyStyle>
      <a:lvl1pPr marL="342900" indent="-342900" algn="r" rtl="1" eaLnBrk="0" fontAlgn="base" hangingPunct="0">
        <a:spcBef>
          <a:spcPct val="20000"/>
        </a:spcBef>
        <a:spcAft>
          <a:spcPct val="0"/>
        </a:spcAft>
        <a:buBlip>
          <a:blip r:embed="rId14"/>
        </a:buBlip>
        <a:defRPr sz="3200" kern="1200">
          <a:solidFill>
            <a:srgbClr val="104031"/>
          </a:solidFill>
          <a:latin typeface="+mn-lt"/>
          <a:ea typeface="+mn-ea"/>
          <a:cs typeface="+mn-cs"/>
        </a:defRPr>
      </a:lvl1pPr>
      <a:lvl2pPr marL="742950" indent="-285750" algn="r" rtl="1" eaLnBrk="0" fontAlgn="base" hangingPunct="0">
        <a:spcBef>
          <a:spcPct val="20000"/>
        </a:spcBef>
        <a:spcAft>
          <a:spcPct val="0"/>
        </a:spcAft>
        <a:buBlip>
          <a:blip r:embed="rId15"/>
        </a:buBlip>
        <a:defRPr sz="2800" kern="1200">
          <a:solidFill>
            <a:srgbClr val="104031"/>
          </a:solidFill>
          <a:latin typeface="+mn-lt"/>
          <a:ea typeface="+mn-ea"/>
          <a:cs typeface="+mn-cs"/>
        </a:defRPr>
      </a:lvl2pPr>
      <a:lvl3pPr marL="1143000" indent="-228600" algn="r" rtl="1" eaLnBrk="0" fontAlgn="base" hangingPunct="0">
        <a:spcBef>
          <a:spcPct val="20000"/>
        </a:spcBef>
        <a:spcAft>
          <a:spcPct val="0"/>
        </a:spcAft>
        <a:buBlip>
          <a:blip r:embed="rId14"/>
        </a:buBlip>
        <a:defRPr sz="2400" kern="1200">
          <a:solidFill>
            <a:srgbClr val="104031"/>
          </a:solidFill>
          <a:latin typeface="+mn-lt"/>
          <a:ea typeface="+mn-ea"/>
          <a:cs typeface="+mn-cs"/>
        </a:defRPr>
      </a:lvl3pPr>
      <a:lvl4pPr marL="1600200" indent="-228600" algn="r" rtl="1" eaLnBrk="0" fontAlgn="base" hangingPunct="0">
        <a:spcBef>
          <a:spcPct val="20000"/>
        </a:spcBef>
        <a:spcAft>
          <a:spcPct val="0"/>
        </a:spcAft>
        <a:buBlip>
          <a:blip r:embed="rId15"/>
        </a:buBlip>
        <a:defRPr sz="2000" kern="1200">
          <a:solidFill>
            <a:srgbClr val="104031"/>
          </a:solidFill>
          <a:latin typeface="+mn-lt"/>
          <a:ea typeface="+mn-ea"/>
          <a:cs typeface="+mn-cs"/>
        </a:defRPr>
      </a:lvl4pPr>
      <a:lvl5pPr marL="2057400" indent="-228600" algn="r" rtl="1" eaLnBrk="0" fontAlgn="base" hangingPunct="0">
        <a:spcBef>
          <a:spcPct val="20000"/>
        </a:spcBef>
        <a:spcAft>
          <a:spcPct val="0"/>
        </a:spcAft>
        <a:buBlip>
          <a:blip r:embed="rId14"/>
        </a:buBlip>
        <a:defRPr sz="2000" kern="1200">
          <a:solidFill>
            <a:srgbClr val="10403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9.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0.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5.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6.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7.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8.xml"/><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3.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3.xml"/><Relationship Id="rId5" Type="http://schemas.openxmlformats.org/officeDocument/2006/relationships/image" Target="../media/image68.jpe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3.xml"/><Relationship Id="rId5" Type="http://schemas.openxmlformats.org/officeDocument/2006/relationships/image" Target="../media/image69.jpe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3.xml"/><Relationship Id="rId5" Type="http://schemas.openxmlformats.org/officeDocument/2006/relationships/image" Target="../media/image70.jpe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3.xml"/><Relationship Id="rId5" Type="http://schemas.openxmlformats.org/officeDocument/2006/relationships/image" Target="../media/image71.jpe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3.xml"/><Relationship Id="rId5" Type="http://schemas.openxmlformats.org/officeDocument/2006/relationships/image" Target="../media/image72.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3.xml"/><Relationship Id="rId5" Type="http://schemas.openxmlformats.org/officeDocument/2006/relationships/image" Target="../media/image72.jpe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3.xml"/><Relationship Id="rId5" Type="http://schemas.openxmlformats.org/officeDocument/2006/relationships/image" Target="../media/image73.jpe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5.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6.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7.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8.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9.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90.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9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fa-IR" altLang="en-US" smtClean="0"/>
          </a:p>
        </p:txBody>
      </p:sp>
      <p:sp>
        <p:nvSpPr>
          <p:cNvPr id="2051" name="Subtitle 2"/>
          <p:cNvSpPr>
            <a:spLocks noGrp="1"/>
          </p:cNvSpPr>
          <p:nvPr>
            <p:ph type="subTitle" idx="1"/>
          </p:nvPr>
        </p:nvSpPr>
        <p:spPr/>
        <p:txBody>
          <a:bodyPr/>
          <a:lstStyle/>
          <a:p>
            <a:endParaRPr lang="fa-IR" altLang="en-US" smtClean="0"/>
          </a:p>
        </p:txBody>
      </p:sp>
      <p:pic>
        <p:nvPicPr>
          <p:cNvPr id="4" name="Content Placeholder 3" descr="Untitled-1 copy.png"/>
          <p:cNvPicPr>
            <a:picLocks noGrp="1" noChangeAspect="1"/>
          </p:cNvPicPr>
          <p:nvPr>
            <p:ph sz="quarter" idx="1"/>
          </p:nvPr>
        </p:nvPicPr>
        <p:blipFill>
          <a:blip r:embed="rId3" cstate="print"/>
          <a:stretch>
            <a:fillRect/>
          </a:stretch>
        </p:blipFill>
        <p:spPr>
          <a:xfrm>
            <a:off x="838200" y="228873"/>
            <a:ext cx="6705600" cy="6095727"/>
          </a:xfrm>
          <a:prstGeom prst="roundRect">
            <a:avLst>
              <a:gd name="adj" fmla="val 16667"/>
            </a:avLst>
          </a:prstGeom>
          <a:effectLst>
            <a:glow rad="63500">
              <a:schemeClr val="accent5">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Footer Placeholder 4"/>
          <p:cNvSpPr>
            <a:spLocks noGrp="1"/>
          </p:cNvSpPr>
          <p:nvPr>
            <p:ph type="ftr" sz="quarter" idx="11"/>
          </p:nvPr>
        </p:nvSpPr>
        <p:spPr/>
        <p:txBody>
          <a:bodyPr/>
          <a:lstStyle/>
          <a:p>
            <a:pPr>
              <a:defRPr/>
            </a:pPr>
            <a:r>
              <a:rPr lang="en-US" smtClean="0"/>
              <a:t>Dr.Ghadami</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6553200" y="6477000"/>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6400800" y="6477000"/>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6553200" y="6477000"/>
            <a:ext cx="2895600" cy="476250"/>
          </a:xfrm>
        </p:spPr>
        <p:txBody>
          <a:bodyPr/>
          <a:lstStyle/>
          <a:p>
            <a:pPr>
              <a:defRPr/>
            </a:pPr>
            <a:r>
              <a:rPr lang="en-US" sz="1200"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12</a:t>
            </a:fld>
            <a:endParaRPr lang="en-US"/>
          </a:p>
        </p:txBody>
      </p:sp>
      <p:sp>
        <p:nvSpPr>
          <p:cNvPr id="4" name="TextBox 3"/>
          <p:cNvSpPr txBox="1"/>
          <p:nvPr/>
        </p:nvSpPr>
        <p:spPr>
          <a:xfrm>
            <a:off x="609600" y="201769"/>
            <a:ext cx="914400" cy="707886"/>
          </a:xfrm>
          <a:prstGeom prst="rect">
            <a:avLst/>
          </a:prstGeom>
          <a:noFill/>
        </p:spPr>
        <p:txBody>
          <a:bodyPr wrap="square" rtlCol="0">
            <a:spAutoFit/>
          </a:bodyPr>
          <a:lstStyle/>
          <a:p>
            <a:r>
              <a:rPr lang="en-US" sz="4000" b="1" dirty="0" smtClean="0">
                <a:solidFill>
                  <a:srgbClr val="C00000"/>
                </a:solidFill>
              </a:rPr>
              <a:t>5-</a:t>
            </a:r>
            <a:endParaRPr lang="en-US" sz="3200" b="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270" y="-1143000"/>
            <a:ext cx="9144000"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3124200" y="6534150"/>
            <a:ext cx="2895600" cy="476250"/>
          </a:xfrm>
        </p:spPr>
        <p:txBody>
          <a:bodyPr/>
          <a:lstStyle/>
          <a:p>
            <a:pPr>
              <a:defRPr/>
            </a:pPr>
            <a:r>
              <a:rPr lang="en-US" sz="1200"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3124200" y="6610350"/>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a:xfrm>
            <a:off x="6553200" y="6610350"/>
            <a:ext cx="2133600" cy="476250"/>
          </a:xfrm>
        </p:spPr>
        <p:txBody>
          <a:bodyPr/>
          <a:lstStyle/>
          <a:p>
            <a:pPr>
              <a:defRPr/>
            </a:pPr>
            <a:fld id="{DA61B002-0F68-45F3-A598-48951F705296}"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3124200" y="6534150"/>
            <a:ext cx="2895600" cy="476250"/>
          </a:xfrm>
        </p:spPr>
        <p:txBody>
          <a:bodyPr/>
          <a:lstStyle/>
          <a:p>
            <a:pPr>
              <a:defRPr/>
            </a:pPr>
            <a:r>
              <a:rPr lang="en-US" sz="1200" dirty="0" err="1" smtClean="0"/>
              <a:t>Dr.Ghadami</a:t>
            </a:r>
            <a:endParaRPr lang="en-US" sz="1200"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3124200" y="6534150"/>
            <a:ext cx="2895600" cy="476250"/>
          </a:xfrm>
        </p:spPr>
        <p:txBody>
          <a:bodyPr/>
          <a:lstStyle/>
          <a:p>
            <a:pPr>
              <a:defRPr/>
            </a:pPr>
            <a:r>
              <a:rPr lang="en-US" sz="1200"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Ima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3124200" y="6553200"/>
            <a:ext cx="2895600" cy="476250"/>
          </a:xfrm>
        </p:spPr>
        <p:txBody>
          <a:bodyPr/>
          <a:lstStyle/>
          <a:p>
            <a:pPr>
              <a:defRPr/>
            </a:pPr>
            <a:r>
              <a:rPr lang="en-US" sz="1200" dirty="0" err="1" smtClean="0"/>
              <a:t>Dr.Ghadami</a:t>
            </a:r>
            <a:endParaRPr lang="en-US" sz="1200"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4876800" y="6534150"/>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Dr.Ghadami</a:t>
            </a:r>
            <a:endParaRPr lang="en-US"/>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19</a:t>
            </a:fld>
            <a:endParaRPr lang="en-US"/>
          </a:p>
        </p:txBody>
      </p:sp>
      <p:sp>
        <p:nvSpPr>
          <p:cNvPr id="4" name="Rectangle 3"/>
          <p:cNvSpPr/>
          <p:nvPr/>
        </p:nvSpPr>
        <p:spPr>
          <a:xfrm>
            <a:off x="76200" y="1295400"/>
            <a:ext cx="8915400" cy="4085734"/>
          </a:xfrm>
          <a:prstGeom prst="rect">
            <a:avLst/>
          </a:prstGeom>
        </p:spPr>
        <p:txBody>
          <a:bodyPr wrap="square">
            <a:spAutoFit/>
          </a:bodyPr>
          <a:lstStyle/>
          <a:p>
            <a:pPr marL="365125" lvl="0" indent="-255588" algn="just" rtl="1" eaLnBrk="1" hangingPunct="1">
              <a:spcBef>
                <a:spcPts val="300"/>
              </a:spcBef>
              <a:buClr>
                <a:srgbClr val="A04DA3"/>
              </a:buClr>
              <a:buFont typeface="Georgia" pitchFamily="18" charset="0"/>
              <a:buChar char="•"/>
            </a:pPr>
            <a:r>
              <a:rPr lang="fa-IR" altLang="en-US" sz="2800" dirty="0">
                <a:solidFill>
                  <a:prstClr val="black"/>
                </a:solidFill>
                <a:latin typeface="Georgia"/>
                <a:cs typeface="B Titr" panose="00000700000000000000" pitchFamily="2" charset="-78"/>
              </a:rPr>
              <a:t>درم بزرگترین قسمت پوست است. درم شکل دو لایه است: پاپیلاری، و رتیکولر. </a:t>
            </a:r>
            <a:endParaRPr lang="en-US" altLang="en-US" sz="2800" dirty="0" smtClean="0">
              <a:solidFill>
                <a:prstClr val="black"/>
              </a:solidFill>
              <a:latin typeface="Georgia"/>
              <a:cs typeface="B Titr" panose="00000700000000000000" pitchFamily="2" charset="-78"/>
            </a:endParaRPr>
          </a:p>
          <a:p>
            <a:pPr marL="365125" lvl="0" indent="-255588" algn="just" rtl="1" eaLnBrk="1" hangingPunct="1">
              <a:spcBef>
                <a:spcPts val="300"/>
              </a:spcBef>
              <a:buClr>
                <a:srgbClr val="A04DA3"/>
              </a:buClr>
              <a:buFont typeface="Georgia" pitchFamily="18" charset="0"/>
              <a:buChar char="•"/>
            </a:pPr>
            <a:r>
              <a:rPr lang="fa-IR" altLang="en-US" sz="2800" dirty="0" smtClean="0">
                <a:solidFill>
                  <a:prstClr val="black"/>
                </a:solidFill>
                <a:latin typeface="Georgia"/>
                <a:cs typeface="B Titr" panose="00000700000000000000" pitchFamily="2" charset="-78"/>
              </a:rPr>
              <a:t>درم </a:t>
            </a:r>
            <a:r>
              <a:rPr lang="fa-IR" altLang="en-US" sz="2800" dirty="0">
                <a:solidFill>
                  <a:prstClr val="black"/>
                </a:solidFill>
                <a:latin typeface="Georgia"/>
                <a:cs typeface="B Titr" panose="00000700000000000000" pitchFamily="2" charset="-78"/>
              </a:rPr>
              <a:t>پاپیلاری مستقیما در زیر اپیدرم قرار می گیرد و شامل سلول های فیبروبلاست است که تولید کننده نوعی از کلاژن به عنوان جزئی از بافت پیوندی (همبند)، می باشد. </a:t>
            </a:r>
            <a:endParaRPr lang="fa-IR" altLang="en-US" sz="2800" dirty="0" smtClean="0">
              <a:solidFill>
                <a:prstClr val="black"/>
              </a:solidFill>
              <a:latin typeface="Georgia"/>
              <a:cs typeface="B Titr" panose="00000700000000000000" pitchFamily="2" charset="-78"/>
            </a:endParaRPr>
          </a:p>
          <a:p>
            <a:pPr marL="365125" lvl="0" indent="-255588" algn="just" rtl="1" eaLnBrk="1" hangingPunct="1">
              <a:spcBef>
                <a:spcPts val="300"/>
              </a:spcBef>
              <a:buClr>
                <a:srgbClr val="A04DA3"/>
              </a:buClr>
              <a:buFont typeface="Georgia" pitchFamily="18" charset="0"/>
              <a:buChar char="•"/>
            </a:pPr>
            <a:endParaRPr lang="en-US" altLang="en-US" sz="2800" dirty="0" smtClean="0">
              <a:solidFill>
                <a:prstClr val="black"/>
              </a:solidFill>
              <a:latin typeface="Georgia"/>
              <a:cs typeface="B Titr" panose="00000700000000000000" pitchFamily="2" charset="-78"/>
            </a:endParaRPr>
          </a:p>
          <a:p>
            <a:pPr marL="365125" lvl="0" indent="-255588" algn="just" rtl="1" eaLnBrk="1" hangingPunct="1">
              <a:spcBef>
                <a:spcPts val="300"/>
              </a:spcBef>
              <a:buClr>
                <a:srgbClr val="A04DA3"/>
              </a:buClr>
              <a:buFont typeface="Georgia" pitchFamily="18" charset="0"/>
              <a:buChar char="•"/>
            </a:pPr>
            <a:r>
              <a:rPr lang="fa-IR" altLang="en-US" sz="2800" dirty="0" smtClean="0">
                <a:solidFill>
                  <a:prstClr val="black"/>
                </a:solidFill>
                <a:latin typeface="Georgia"/>
                <a:cs typeface="B Titr" panose="00000700000000000000" pitchFamily="2" charset="-78"/>
              </a:rPr>
              <a:t>لایه </a:t>
            </a:r>
            <a:r>
              <a:rPr lang="fa-IR" altLang="en-US" sz="2800" dirty="0">
                <a:solidFill>
                  <a:prstClr val="black"/>
                </a:solidFill>
                <a:latin typeface="Georgia"/>
                <a:cs typeface="B Titr" panose="00000700000000000000" pitchFamily="2" charset="-78"/>
              </a:rPr>
              <a:t>رتیکولر در زیر لایه پاپیلاری قرار دارد و تولید کننده کلاژن و الیاف انعطاف پذیر است. درم همچنین دارای رگهای خونی و لنفی، اعصاب، غدد چربی و عرق و ریشه های مو است.</a:t>
            </a:r>
            <a:endParaRPr lang="en-US" altLang="en-US" sz="2800" dirty="0">
              <a:solidFill>
                <a:prstClr val="black"/>
              </a:solidFill>
              <a:latin typeface="Georgia"/>
              <a:cs typeface="B Titr" panose="00000700000000000000" pitchFamily="2" charset="-78"/>
            </a:endParaRPr>
          </a:p>
        </p:txBody>
      </p:sp>
      <p:sp>
        <p:nvSpPr>
          <p:cNvPr id="5" name="Rectangle 4"/>
          <p:cNvSpPr/>
          <p:nvPr/>
        </p:nvSpPr>
        <p:spPr>
          <a:xfrm>
            <a:off x="5181600" y="304800"/>
            <a:ext cx="3533572" cy="769441"/>
          </a:xfrm>
          <a:prstGeom prst="rect">
            <a:avLst/>
          </a:prstGeom>
          <a:solidFill>
            <a:srgbClr val="002060"/>
          </a:solidFill>
        </p:spPr>
        <p:txBody>
          <a:bodyPr wrap="square">
            <a:spAutoFit/>
          </a:bodyPr>
          <a:lstStyle/>
          <a:p>
            <a:pPr algn="r" rtl="1"/>
            <a:r>
              <a:rPr lang="fa-IR" altLang="en-US" sz="4400" dirty="0">
                <a:solidFill>
                  <a:schemeClr val="bg1"/>
                </a:solidFill>
                <a:latin typeface="Georgia"/>
                <a:cs typeface="B Titr" panose="00000700000000000000" pitchFamily="2" charset="-78"/>
              </a:rPr>
              <a:t>درم </a:t>
            </a:r>
            <a:r>
              <a:rPr lang="en-US" altLang="en-US" sz="4400" dirty="0" smtClean="0">
                <a:solidFill>
                  <a:schemeClr val="bg1"/>
                </a:solidFill>
                <a:latin typeface="Georgia"/>
                <a:cs typeface="B Titr" panose="00000700000000000000" pitchFamily="2" charset="-78"/>
              </a:rPr>
              <a:t> Dermis - </a:t>
            </a:r>
            <a:endParaRPr lang="en-US" sz="3200" dirty="0">
              <a:solidFill>
                <a:schemeClr val="bg1"/>
              </a:solidFill>
            </a:endParaRPr>
          </a:p>
        </p:txBody>
      </p:sp>
    </p:spTree>
    <p:extLst>
      <p:ext uri="{BB962C8B-B14F-4D97-AF65-F5344CB8AC3E}">
        <p14:creationId xmlns:p14="http://schemas.microsoft.com/office/powerpoint/2010/main" xmlns="" val="871456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2600"/>
            <a:ext cx="9144000" cy="1323439"/>
          </a:xfrm>
          <a:prstGeom prst="rect">
            <a:avLst/>
          </a:prstGeom>
          <a:solidFill>
            <a:srgbClr val="C00000"/>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8000" b="1" spc="50" dirty="0" smtClean="0">
                <a:ln w="11430"/>
                <a:solidFill>
                  <a:srgbClr val="0070C0"/>
                </a:solidFill>
                <a:effectLst>
                  <a:outerShdw blurRad="38100" dist="38100" dir="2700000" algn="tl">
                    <a:srgbClr val="000000">
                      <a:alpha val="43137"/>
                    </a:srgbClr>
                  </a:outerShdw>
                </a:effectLst>
                <a:latin typeface="Arial Black" pitchFamily="34" charset="0"/>
                <a:cs typeface="Titr" pitchFamily="2" charset="-78"/>
              </a:rPr>
              <a:t>آناتومی و فیزیولوژی </a:t>
            </a:r>
            <a:r>
              <a:rPr lang="fa-IR" sz="8000" b="1" spc="50" dirty="0">
                <a:ln w="11430"/>
                <a:solidFill>
                  <a:srgbClr val="0070C0"/>
                </a:solidFill>
                <a:effectLst>
                  <a:outerShdw blurRad="38100" dist="38100" dir="2700000" algn="tl">
                    <a:srgbClr val="000000">
                      <a:alpha val="43137"/>
                    </a:srgbClr>
                  </a:outerShdw>
                </a:effectLst>
                <a:latin typeface="Arial Black" pitchFamily="34" charset="0"/>
                <a:cs typeface="Titr" pitchFamily="2" charset="-78"/>
              </a:rPr>
              <a:t>پوست</a:t>
            </a:r>
            <a:endParaRPr lang="en-US" sz="8000" b="1" spc="50" dirty="0">
              <a:ln w="11430"/>
              <a:solidFill>
                <a:srgbClr val="0070C0"/>
              </a:solidFill>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pPr>
              <a:defRPr/>
            </a:pPr>
            <a:r>
              <a:rPr lang="en-US" smtClean="0"/>
              <a:t>Dr.Ghadami</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Dr.Ghadami</a:t>
            </a:r>
            <a:endParaRPr lang="en-US"/>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6231228" y="6477000"/>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a:solidFill>
            <a:srgbClr val="002060"/>
          </a:solidFill>
        </p:spPr>
        <p:txBody>
          <a:bodyPr>
            <a:noAutofit/>
          </a:bodyPr>
          <a:lstStyle/>
          <a:p>
            <a:pPr algn="ctr" eaLnBrk="1" fontAlgn="auto" hangingPunct="1">
              <a:spcAft>
                <a:spcPts val="0"/>
              </a:spcAft>
              <a:defRPr/>
            </a:pPr>
            <a:r>
              <a:rPr lang="fa-IR" b="1" dirty="0" smtClean="0">
                <a:solidFill>
                  <a:srgbClr val="FFFF00"/>
                </a:solidFill>
              </a:rPr>
              <a:t/>
            </a:r>
            <a:br>
              <a:rPr lang="fa-IR" b="1" dirty="0" smtClean="0">
                <a:solidFill>
                  <a:srgbClr val="FFFF00"/>
                </a:solidFill>
              </a:rPr>
            </a:br>
            <a:r>
              <a:rPr lang="fa-IR" b="1" dirty="0" smtClean="0">
                <a:solidFill>
                  <a:srgbClr val="FFFF00"/>
                </a:solidFill>
              </a:rPr>
              <a:t>غدد پوست</a:t>
            </a:r>
            <a:r>
              <a:rPr lang="en-US" dirty="0" smtClean="0">
                <a:solidFill>
                  <a:srgbClr val="FFFF00"/>
                </a:solidFill>
              </a:rPr>
              <a:t/>
            </a:r>
            <a:br>
              <a:rPr lang="en-US" dirty="0" smtClean="0">
                <a:solidFill>
                  <a:srgbClr val="FFFF00"/>
                </a:solidFill>
              </a:rPr>
            </a:br>
            <a:endParaRPr lang="fa-IR" dirty="0">
              <a:solidFill>
                <a:srgbClr val="FFFF00"/>
              </a:solidFill>
            </a:endParaRPr>
          </a:p>
        </p:txBody>
      </p:sp>
      <p:sp>
        <p:nvSpPr>
          <p:cNvPr id="3" name="Content Placeholder 2"/>
          <p:cNvSpPr>
            <a:spLocks noGrp="1"/>
          </p:cNvSpPr>
          <p:nvPr>
            <p:ph idx="1"/>
          </p:nvPr>
        </p:nvSpPr>
        <p:spPr>
          <a:xfrm>
            <a:off x="0" y="1524000"/>
            <a:ext cx="9142927" cy="4525963"/>
          </a:xfrm>
          <a:solidFill>
            <a:srgbClr val="FFFF00"/>
          </a:solidFill>
        </p:spPr>
        <p:txBody>
          <a:bodyPr>
            <a:normAutofit fontScale="77500" lnSpcReduction="20000"/>
          </a:bodyPr>
          <a:lstStyle/>
          <a:p>
            <a:pPr marL="365760" indent="-256032" algn="r" rtl="1" eaLnBrk="1" fontAlgn="auto" hangingPunct="1">
              <a:lnSpc>
                <a:spcPct val="120000"/>
              </a:lnSpc>
              <a:spcAft>
                <a:spcPts val="0"/>
              </a:spcAft>
              <a:buClr>
                <a:schemeClr val="accent3"/>
              </a:buClr>
              <a:buFont typeface="Georgia"/>
              <a:buChar char="•"/>
              <a:defRPr/>
            </a:pPr>
            <a:r>
              <a:rPr lang="fa-IR" sz="4100" dirty="0" smtClean="0">
                <a:cs typeface="B Titr" panose="00000700000000000000" pitchFamily="2" charset="-78"/>
              </a:rPr>
              <a:t>دو نوع غده پوستی وجود دارد: </a:t>
            </a:r>
            <a:r>
              <a:rPr lang="fa-IR" sz="4100" dirty="0" smtClean="0">
                <a:solidFill>
                  <a:srgbClr val="FF0000"/>
                </a:solidFill>
                <a:cs typeface="B Titr" panose="00000700000000000000" pitchFamily="2" charset="-78"/>
              </a:rPr>
              <a:t>غدد چربی و غدد عرق</a:t>
            </a:r>
            <a:endParaRPr lang="en-US" sz="4100" dirty="0" smtClean="0">
              <a:solidFill>
                <a:srgbClr val="FF0000"/>
              </a:solidFill>
              <a:cs typeface="B Titr" panose="00000700000000000000" pitchFamily="2" charset="-78"/>
            </a:endParaRPr>
          </a:p>
          <a:p>
            <a:pPr marL="365760" indent="-256032" algn="r" rtl="1" eaLnBrk="1" fontAlgn="auto" hangingPunct="1">
              <a:lnSpc>
                <a:spcPct val="120000"/>
              </a:lnSpc>
              <a:spcAft>
                <a:spcPts val="0"/>
              </a:spcAft>
              <a:buClr>
                <a:schemeClr val="accent3"/>
              </a:buClr>
              <a:buFont typeface="Georgia"/>
              <a:buChar char="•"/>
              <a:defRPr/>
            </a:pPr>
            <a:r>
              <a:rPr lang="fa-IR" dirty="0" smtClean="0">
                <a:cs typeface="B Titr" panose="00000700000000000000" pitchFamily="2" charset="-78"/>
              </a:rPr>
              <a:t>غدد چربی همراه با فولیکولهای مو هستند. از مجرای غدد چربی، سبوم(ترشحی چرب) در بین فضای فولیکول مو و ساقه مو ترشح می شود. برای هر مو غده چربی وجود دارد که ترشح آن باعث نرم شدن مو و انعطاف پذیری و نرمی پوست می گردد.</a:t>
            </a:r>
          </a:p>
          <a:p>
            <a:pPr marL="365760" indent="-256032" algn="r" rtl="1" eaLnBrk="1" fontAlgn="auto" hangingPunct="1">
              <a:lnSpc>
                <a:spcPct val="120000"/>
              </a:lnSpc>
              <a:spcAft>
                <a:spcPts val="0"/>
              </a:spcAft>
              <a:buClr>
                <a:schemeClr val="accent3"/>
              </a:buClr>
              <a:buFont typeface="Georgia"/>
              <a:buChar char="•"/>
              <a:defRPr/>
            </a:pPr>
            <a:endParaRPr lang="en-US" dirty="0" smtClean="0">
              <a:cs typeface="B Titr" panose="00000700000000000000" pitchFamily="2" charset="-78"/>
            </a:endParaRPr>
          </a:p>
          <a:p>
            <a:pPr marL="365760" indent="-256032" algn="r" rtl="1" eaLnBrk="1" fontAlgn="auto" hangingPunct="1">
              <a:lnSpc>
                <a:spcPct val="120000"/>
              </a:lnSpc>
              <a:spcAft>
                <a:spcPts val="0"/>
              </a:spcAft>
              <a:buClr>
                <a:schemeClr val="accent3"/>
              </a:buClr>
              <a:buFont typeface="Georgia"/>
              <a:buChar char="•"/>
              <a:defRPr/>
            </a:pPr>
            <a:r>
              <a:rPr lang="fa-IR" dirty="0" smtClean="0">
                <a:cs typeface="B Titr" panose="00000700000000000000" pitchFamily="2" charset="-78"/>
              </a:rPr>
              <a:t>غدد عرق به دو نوع تقسیم می شوند: اکرین و اپوکرین.</a:t>
            </a:r>
            <a:endParaRPr lang="en-US" dirty="0" smtClean="0">
              <a:cs typeface="B Titr" panose="00000700000000000000" pitchFamily="2" charset="-78"/>
            </a:endParaRPr>
          </a:p>
          <a:p>
            <a:pPr marL="365760" indent="-256032" algn="r" rtl="1" eaLnBrk="1" fontAlgn="auto" hangingPunct="1">
              <a:lnSpc>
                <a:spcPct val="120000"/>
              </a:lnSpc>
              <a:spcAft>
                <a:spcPts val="0"/>
              </a:spcAft>
              <a:buClr>
                <a:schemeClr val="accent3"/>
              </a:buClr>
              <a:buFont typeface="Georgia"/>
              <a:buChar char="•"/>
              <a:defRPr/>
            </a:pPr>
            <a:r>
              <a:rPr lang="fa-IR" dirty="0" smtClean="0">
                <a:cs typeface="B Titr" panose="00000700000000000000" pitchFamily="2" charset="-78"/>
              </a:rPr>
              <a:t>میزان ترشح عرق تحت کنترل دستگاه عصبی سمپاتیک قرار دارد.</a:t>
            </a:r>
            <a:endParaRPr lang="en-US" dirty="0" smtClean="0">
              <a:cs typeface="B Titr" panose="00000700000000000000" pitchFamily="2" charset="-78"/>
            </a:endParaRPr>
          </a:p>
          <a:p>
            <a:pPr marL="365760" indent="-256032" algn="r" rtl="1" eaLnBrk="1" fontAlgn="auto" hangingPunct="1">
              <a:lnSpc>
                <a:spcPct val="120000"/>
              </a:lnSpc>
              <a:spcAft>
                <a:spcPts val="0"/>
              </a:spcAft>
              <a:buClr>
                <a:schemeClr val="accent3"/>
              </a:buClr>
              <a:buFont typeface="Georgia"/>
              <a:buChar char="•"/>
              <a:defRPr/>
            </a:pPr>
            <a:r>
              <a:rPr lang="fa-IR" dirty="0" smtClean="0">
                <a:cs typeface="B Titr" panose="00000700000000000000" pitchFamily="2" charset="-78"/>
              </a:rPr>
              <a:t>غدد آپوکرین بزرگتر از غدد آکرین بوده و محل آنها در زیر بغل، اطراف مخرج، کیسه بیضه ها و لوب های بزرگ دستگاه تناسلی زن می باشد. </a:t>
            </a:r>
            <a:endParaRPr lang="en-US" dirty="0" smtClean="0">
              <a:cs typeface="B Titr" panose="00000700000000000000" pitchFamily="2" charset="-78"/>
            </a:endParaRPr>
          </a:p>
          <a:p>
            <a:pPr marL="365760" indent="-256032" algn="r" rtl="1" eaLnBrk="1" fontAlgn="auto" hangingPunct="1">
              <a:spcAft>
                <a:spcPts val="0"/>
              </a:spcAft>
              <a:buClr>
                <a:schemeClr val="accent3"/>
              </a:buClr>
              <a:buFont typeface="Georgia"/>
              <a:buChar char="•"/>
              <a:defRPr/>
            </a:pPr>
            <a:endParaRPr lang="fa-IR" dirty="0">
              <a:cs typeface="B Titr" panose="00000700000000000000" pitchFamily="2" charset="-78"/>
            </a:endParaRPr>
          </a:p>
        </p:txBody>
      </p:sp>
      <p:sp>
        <p:nvSpPr>
          <p:cNvPr id="4" name="Footer Placeholder 3"/>
          <p:cNvSpPr>
            <a:spLocks noGrp="1"/>
          </p:cNvSpPr>
          <p:nvPr>
            <p:ph type="ftr" sz="quarter" idx="11"/>
          </p:nvPr>
        </p:nvSpPr>
        <p:spPr/>
        <p:txBody>
          <a:bodyPr/>
          <a:lstStyle/>
          <a:p>
            <a:pPr>
              <a:defRPr/>
            </a:pPr>
            <a:r>
              <a:rPr lang="en-US" smtClean="0"/>
              <a:t>Dr.Ghadami</a:t>
            </a:r>
            <a:endParaRPr lang="en-US"/>
          </a:p>
        </p:txBody>
      </p:sp>
      <p:sp>
        <p:nvSpPr>
          <p:cNvPr id="5" name="Slide Number Placeholder 4"/>
          <p:cNvSpPr>
            <a:spLocks noGrp="1"/>
          </p:cNvSpPr>
          <p:nvPr>
            <p:ph type="sldNum" sz="quarter" idx="12"/>
          </p:nvPr>
        </p:nvSpPr>
        <p:spPr/>
        <p:txBody>
          <a:bodyPr/>
          <a:lstStyle/>
          <a:p>
            <a:pPr>
              <a:defRPr/>
            </a:pPr>
            <a:fld id="{8E66EE05-9916-47E2-B2B1-1D22FDBA4C9F}" type="slidenum">
              <a:rPr lang="en-US" smtClean="0"/>
              <a:pPr>
                <a:defRPr/>
              </a:pPr>
              <a:t>22</a:t>
            </a:fld>
            <a:endParaRPr lang="en-US"/>
          </a:p>
        </p:txBody>
      </p:sp>
    </p:spTree>
    <p:extLst>
      <p:ext uri="{BB962C8B-B14F-4D97-AF65-F5344CB8AC3E}">
        <p14:creationId xmlns:p14="http://schemas.microsoft.com/office/powerpoint/2010/main" xmlns="" val="1813994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15962"/>
          </a:xfrm>
          <a:solidFill>
            <a:srgbClr val="002060"/>
          </a:solidFill>
        </p:spPr>
        <p:txBody>
          <a:bodyPr/>
          <a:lstStyle/>
          <a:p>
            <a:pPr>
              <a:defRPr/>
            </a:pPr>
            <a:r>
              <a:rPr lang="en-US" b="1" u="sng" dirty="0" smtClean="0">
                <a:solidFill>
                  <a:srgbClr val="FFFF00"/>
                </a:solidFill>
                <a:latin typeface="+mn-lt"/>
                <a:ea typeface="+mn-ea"/>
                <a:cs typeface="B Titr" panose="00000700000000000000" pitchFamily="2" charset="-78"/>
              </a:rPr>
              <a:t/>
            </a:r>
            <a:br>
              <a:rPr lang="en-US" b="1" u="sng" dirty="0" smtClean="0">
                <a:solidFill>
                  <a:srgbClr val="FFFF00"/>
                </a:solidFill>
                <a:latin typeface="+mn-lt"/>
                <a:ea typeface="+mn-ea"/>
                <a:cs typeface="B Titr" panose="00000700000000000000" pitchFamily="2" charset="-78"/>
              </a:rPr>
            </a:br>
            <a:r>
              <a:rPr lang="fa-IR" b="1" u="sng" dirty="0" smtClean="0">
                <a:solidFill>
                  <a:srgbClr val="FFFF00"/>
                </a:solidFill>
                <a:latin typeface="+mn-lt"/>
                <a:ea typeface="+mn-ea"/>
                <a:cs typeface="B Titr" panose="00000700000000000000" pitchFamily="2" charset="-78"/>
              </a:rPr>
              <a:t>غدد عرق:</a:t>
            </a:r>
            <a:r>
              <a:rPr lang="fa-IR" b="1" dirty="0" smtClean="0">
                <a:solidFill>
                  <a:srgbClr val="FFFF00"/>
                </a:solidFill>
                <a:latin typeface="+mn-lt"/>
                <a:ea typeface="+mn-ea"/>
                <a:cs typeface="B Titr" panose="00000700000000000000" pitchFamily="2" charset="-78"/>
              </a:rPr>
              <a:t> </a:t>
            </a:r>
            <a:r>
              <a:rPr lang="en-US" b="1" dirty="0" smtClean="0">
                <a:solidFill>
                  <a:srgbClr val="FFFF00"/>
                </a:solidFill>
                <a:latin typeface="+mn-lt"/>
                <a:ea typeface="+mn-ea"/>
                <a:cs typeface="B Titr" panose="00000700000000000000" pitchFamily="2" charset="-78"/>
              </a:rPr>
              <a:t/>
            </a:r>
            <a:br>
              <a:rPr lang="en-US" b="1" dirty="0" smtClean="0">
                <a:solidFill>
                  <a:srgbClr val="FFFF00"/>
                </a:solidFill>
                <a:latin typeface="+mn-lt"/>
                <a:ea typeface="+mn-ea"/>
                <a:cs typeface="B Titr" panose="00000700000000000000" pitchFamily="2" charset="-78"/>
              </a:rPr>
            </a:br>
            <a:endParaRPr lang="en-US" dirty="0">
              <a:solidFill>
                <a:srgbClr val="FFFF00"/>
              </a:solidFill>
              <a:cs typeface="B Titr" panose="00000700000000000000" pitchFamily="2" charset="-78"/>
            </a:endParaRPr>
          </a:p>
        </p:txBody>
      </p:sp>
      <p:sp>
        <p:nvSpPr>
          <p:cNvPr id="21507" name="Content Placeholder 3"/>
          <p:cNvSpPr>
            <a:spLocks noGrp="1"/>
          </p:cNvSpPr>
          <p:nvPr>
            <p:ph idx="1"/>
          </p:nvPr>
        </p:nvSpPr>
        <p:spPr>
          <a:xfrm>
            <a:off x="0" y="990600"/>
            <a:ext cx="9144000" cy="5867400"/>
          </a:xfrm>
          <a:solidFill>
            <a:srgbClr val="0070C0"/>
          </a:solidFill>
        </p:spPr>
        <p:txBody>
          <a:bodyPr/>
          <a:lstStyle/>
          <a:p>
            <a:pPr algn="just" rtl="1"/>
            <a:r>
              <a:rPr lang="fa-IR" altLang="en-US" sz="2800" b="1" dirty="0" smtClean="0">
                <a:solidFill>
                  <a:srgbClr val="FFFF00"/>
                </a:solidFill>
                <a:cs typeface="B Titr" panose="00000700000000000000" pitchFamily="2" charset="-78"/>
              </a:rPr>
              <a:t>غدد اپوكرين </a:t>
            </a:r>
            <a:r>
              <a:rPr lang="fa-IR" altLang="en-US" sz="2800" b="1" dirty="0" smtClean="0">
                <a:solidFill>
                  <a:schemeClr val="bg1"/>
                </a:solidFill>
                <a:cs typeface="B Titr" panose="00000700000000000000" pitchFamily="2" charset="-78"/>
              </a:rPr>
              <a:t>، (بيشتر در زير بغل و ناحيه تناسلي، بوي تند و نافذ و در زمان فعاليت جنسي ترشح بيشتر) :</a:t>
            </a:r>
            <a:endParaRPr lang="en-US" altLang="en-US" sz="2800" b="1" dirty="0" smtClean="0">
              <a:solidFill>
                <a:schemeClr val="bg1"/>
              </a:solidFill>
              <a:cs typeface="B Titr" panose="00000700000000000000" pitchFamily="2" charset="-78"/>
            </a:endParaRPr>
          </a:p>
          <a:p>
            <a:pPr algn="just" rtl="1">
              <a:buFontTx/>
              <a:buNone/>
            </a:pPr>
            <a:r>
              <a:rPr lang="fa-IR" altLang="en-US" sz="2800" b="1" dirty="0" smtClean="0">
                <a:solidFill>
                  <a:schemeClr val="bg1"/>
                </a:solidFill>
                <a:cs typeface="B Titr" panose="00000700000000000000" pitchFamily="2" charset="-78"/>
              </a:rPr>
              <a:t>- تخليه از طريق واحد پيلوسباسه</a:t>
            </a:r>
            <a:endParaRPr lang="en-US" altLang="en-US" sz="2800" b="1" dirty="0" smtClean="0">
              <a:solidFill>
                <a:schemeClr val="bg1"/>
              </a:solidFill>
              <a:cs typeface="B Titr" panose="00000700000000000000" pitchFamily="2" charset="-78"/>
            </a:endParaRPr>
          </a:p>
          <a:p>
            <a:pPr algn="just" rtl="1">
              <a:buFontTx/>
              <a:buNone/>
            </a:pPr>
            <a:r>
              <a:rPr lang="fa-IR" altLang="en-US" sz="2800" b="1" dirty="0" smtClean="0">
                <a:solidFill>
                  <a:schemeClr val="bg1"/>
                </a:solidFill>
                <a:cs typeface="B Titr" panose="00000700000000000000" pitchFamily="2" charset="-78"/>
              </a:rPr>
              <a:t>- ترشحات بودار و حاوي مواد نيتروژنه , غليظ تر از آكرين</a:t>
            </a:r>
            <a:endParaRPr lang="en-US" altLang="en-US" sz="2800" b="1" dirty="0" smtClean="0">
              <a:solidFill>
                <a:schemeClr val="bg1"/>
              </a:solidFill>
              <a:cs typeface="B Titr" panose="00000700000000000000" pitchFamily="2" charset="-78"/>
            </a:endParaRPr>
          </a:p>
          <a:p>
            <a:pPr algn="just" rtl="1">
              <a:buFontTx/>
              <a:buNone/>
            </a:pPr>
            <a:r>
              <a:rPr lang="fa-IR" altLang="en-US" sz="2800" b="1" dirty="0" smtClean="0">
                <a:solidFill>
                  <a:schemeClr val="bg1"/>
                </a:solidFill>
                <a:cs typeface="B Titr" panose="00000700000000000000" pitchFamily="2" charset="-78"/>
              </a:rPr>
              <a:t>- عصب دهي  سمپاتيك</a:t>
            </a:r>
            <a:endParaRPr lang="en-US" altLang="en-US" sz="2800" b="1" dirty="0" smtClean="0">
              <a:solidFill>
                <a:schemeClr val="bg1"/>
              </a:solidFill>
              <a:cs typeface="B Titr" panose="00000700000000000000" pitchFamily="2" charset="-78"/>
            </a:endParaRPr>
          </a:p>
          <a:p>
            <a:pPr algn="just" rtl="1"/>
            <a:r>
              <a:rPr lang="fa-IR" altLang="en-US" sz="2800" b="1" dirty="0" smtClean="0">
                <a:cs typeface="B Titr" panose="00000700000000000000" pitchFamily="2" charset="-78"/>
              </a:rPr>
              <a:t> </a:t>
            </a:r>
            <a:r>
              <a:rPr lang="fa-IR" altLang="en-US" sz="2800" b="1" dirty="0" smtClean="0">
                <a:solidFill>
                  <a:srgbClr val="FFFF00"/>
                </a:solidFill>
                <a:cs typeface="B Titr" panose="00000700000000000000" pitchFamily="2" charset="-78"/>
              </a:rPr>
              <a:t>غدد عرق اكرين </a:t>
            </a:r>
            <a:r>
              <a:rPr lang="fa-IR" altLang="en-US" sz="2800" b="1" dirty="0" smtClean="0">
                <a:solidFill>
                  <a:schemeClr val="bg1"/>
                </a:solidFill>
                <a:cs typeface="B Titr" panose="00000700000000000000" pitchFamily="2" charset="-78"/>
              </a:rPr>
              <a:t>، غدد اصلي عرق, در تمام سطح بدن :</a:t>
            </a:r>
            <a:endParaRPr lang="en-US" altLang="en-US" sz="2800" b="1" dirty="0" smtClean="0">
              <a:solidFill>
                <a:schemeClr val="bg1"/>
              </a:solidFill>
              <a:cs typeface="B Titr" panose="00000700000000000000" pitchFamily="2" charset="-78"/>
            </a:endParaRPr>
          </a:p>
          <a:p>
            <a:pPr algn="just" rtl="1">
              <a:buFontTx/>
              <a:buNone/>
            </a:pPr>
            <a:r>
              <a:rPr lang="fa-IR" altLang="en-US" sz="2800" b="1" dirty="0" smtClean="0">
                <a:solidFill>
                  <a:schemeClr val="bg1"/>
                </a:solidFill>
                <a:cs typeface="B Titr" panose="00000700000000000000" pitchFamily="2" charset="-78"/>
              </a:rPr>
              <a:t>- مستقيم به سطح پوست, نگهداري و ثبات دماي بدن</a:t>
            </a:r>
            <a:endParaRPr lang="en-US" altLang="en-US" sz="2800" b="1" dirty="0" smtClean="0">
              <a:solidFill>
                <a:schemeClr val="bg1"/>
              </a:solidFill>
              <a:cs typeface="B Titr" panose="00000700000000000000" pitchFamily="2" charset="-78"/>
            </a:endParaRPr>
          </a:p>
          <a:p>
            <a:pPr algn="just" rtl="1">
              <a:buFontTx/>
              <a:buNone/>
            </a:pPr>
            <a:r>
              <a:rPr lang="fa-IR" altLang="en-US" sz="2800" b="1" dirty="0" smtClean="0">
                <a:solidFill>
                  <a:schemeClr val="bg1"/>
                </a:solidFill>
                <a:cs typeface="B Titr" panose="00000700000000000000" pitchFamily="2" charset="-78"/>
              </a:rPr>
              <a:t>- ترشحات فاقد بو, عصب دهي با پاراسمپاتيك</a:t>
            </a:r>
            <a:endParaRPr lang="en-US" altLang="en-US" sz="2800" b="1" dirty="0" smtClean="0">
              <a:solidFill>
                <a:schemeClr val="bg1"/>
              </a:solidFill>
              <a:cs typeface="B Titr" panose="00000700000000000000" pitchFamily="2" charset="-78"/>
            </a:endParaRPr>
          </a:p>
          <a:p>
            <a:pPr algn="just" rtl="1">
              <a:buFontTx/>
              <a:buNone/>
            </a:pPr>
            <a:r>
              <a:rPr lang="fa-IR" altLang="en-US" sz="2800" b="1" dirty="0" smtClean="0">
                <a:solidFill>
                  <a:schemeClr val="bg1"/>
                </a:solidFill>
                <a:cs typeface="B Titr" panose="00000700000000000000" pitchFamily="2" charset="-78"/>
              </a:rPr>
              <a:t>- </a:t>
            </a:r>
            <a:r>
              <a:rPr lang="en-US" altLang="en-US" sz="2800" b="1" dirty="0" smtClean="0">
                <a:solidFill>
                  <a:schemeClr val="bg1"/>
                </a:solidFill>
                <a:cs typeface="B Titr" panose="00000700000000000000" pitchFamily="2" charset="-78"/>
              </a:rPr>
              <a:t>PH</a:t>
            </a:r>
            <a:r>
              <a:rPr lang="fa-IR" altLang="en-US" sz="2800" b="1" dirty="0" smtClean="0">
                <a:solidFill>
                  <a:schemeClr val="bg1"/>
                </a:solidFill>
                <a:cs typeface="B Titr" panose="00000700000000000000" pitchFamily="2" charset="-78"/>
              </a:rPr>
              <a:t> اسيدي 5-4/5 , حاوي نمك و اوره. عمل ترمو رگولاسيون       پرده گوش، كناره هاي لب و سرآلت تناسلي عرق نمي كند.</a:t>
            </a:r>
            <a:endParaRPr lang="en-US" altLang="en-US" sz="2800" b="1" dirty="0" smtClean="0">
              <a:solidFill>
                <a:schemeClr val="bg1"/>
              </a:solidFill>
              <a:cs typeface="B Titr" panose="00000700000000000000" pitchFamily="2" charset="-78"/>
            </a:endParaRPr>
          </a:p>
          <a:p>
            <a:endParaRPr lang="en-US" altLang="en-US" dirty="0" smtClean="0"/>
          </a:p>
        </p:txBody>
      </p:sp>
      <p:sp>
        <p:nvSpPr>
          <p:cNvPr id="2" name="Footer Placeholder 1"/>
          <p:cNvSpPr>
            <a:spLocks noGrp="1"/>
          </p:cNvSpPr>
          <p:nvPr>
            <p:ph type="ftr" sz="quarter" idx="11"/>
          </p:nvPr>
        </p:nvSpPr>
        <p:spPr>
          <a:xfrm>
            <a:off x="3124200" y="6534150"/>
            <a:ext cx="2895600" cy="476250"/>
          </a:xfrm>
        </p:spPr>
        <p:txBody>
          <a:bodyPr/>
          <a:lstStyle/>
          <a:p>
            <a:pPr>
              <a:defRPr/>
            </a:pPr>
            <a:r>
              <a:rPr lang="en-US" dirty="0" err="1" smtClean="0"/>
              <a:t>Dr.Ghadami</a:t>
            </a:r>
            <a:endParaRPr lang="en-US" dirty="0"/>
          </a:p>
        </p:txBody>
      </p:sp>
      <p:sp>
        <p:nvSpPr>
          <p:cNvPr id="4" name="Slide Number Placeholder 3"/>
          <p:cNvSpPr>
            <a:spLocks noGrp="1"/>
          </p:cNvSpPr>
          <p:nvPr>
            <p:ph type="sldNum" sz="quarter" idx="12"/>
          </p:nvPr>
        </p:nvSpPr>
        <p:spPr>
          <a:xfrm>
            <a:off x="6553200" y="6534150"/>
            <a:ext cx="2133600" cy="476250"/>
          </a:xfrm>
        </p:spPr>
        <p:txBody>
          <a:bodyPr/>
          <a:lstStyle/>
          <a:p>
            <a:pPr>
              <a:defRPr/>
            </a:pPr>
            <a:fld id="{8E66EE05-9916-47E2-B2B1-1D22FDBA4C9F}"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3124200" y="6534150"/>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3124200" y="6553200"/>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914400" y="6553200"/>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3124200" y="6619875"/>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685800" y="6477000"/>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002060"/>
          </a:solidFill>
        </p:spPr>
        <p:txBody>
          <a:bodyPr/>
          <a:lstStyle/>
          <a:p>
            <a:pPr rtl="1">
              <a:defRPr/>
            </a:pPr>
            <a:r>
              <a:rPr lang="fa-IR" b="1" u="sng" dirty="0" smtClean="0">
                <a:solidFill>
                  <a:srgbClr val="FFFF00"/>
                </a:solidFill>
                <a:latin typeface="+mn-lt"/>
                <a:ea typeface="+mn-ea"/>
                <a:cs typeface="B Titr" panose="00000700000000000000" pitchFamily="2" charset="-78"/>
              </a:rPr>
              <a:t/>
            </a:r>
            <a:br>
              <a:rPr lang="fa-IR" b="1" u="sng" dirty="0" smtClean="0">
                <a:solidFill>
                  <a:srgbClr val="FFFF00"/>
                </a:solidFill>
                <a:latin typeface="+mn-lt"/>
                <a:ea typeface="+mn-ea"/>
                <a:cs typeface="B Titr" panose="00000700000000000000" pitchFamily="2" charset="-78"/>
              </a:rPr>
            </a:br>
            <a:r>
              <a:rPr lang="fa-IR" b="1" u="sng" dirty="0" smtClean="0">
                <a:solidFill>
                  <a:srgbClr val="FFFF00"/>
                </a:solidFill>
                <a:latin typeface="+mn-lt"/>
                <a:ea typeface="+mn-ea"/>
                <a:cs typeface="B Titr" panose="00000700000000000000" pitchFamily="2" charset="-78"/>
              </a:rPr>
              <a:t>واحد پیلوسباسه</a:t>
            </a:r>
            <a:r>
              <a:rPr lang="en-US" b="1" dirty="0" smtClean="0">
                <a:solidFill>
                  <a:srgbClr val="FFFF00"/>
                </a:solidFill>
                <a:latin typeface="+mn-lt"/>
                <a:ea typeface="+mn-ea"/>
                <a:cs typeface="B Titr" panose="00000700000000000000" pitchFamily="2" charset="-78"/>
              </a:rPr>
              <a:t/>
            </a:r>
            <a:br>
              <a:rPr lang="en-US" b="1" dirty="0" smtClean="0">
                <a:solidFill>
                  <a:srgbClr val="FFFF00"/>
                </a:solidFill>
                <a:latin typeface="+mn-lt"/>
                <a:ea typeface="+mn-ea"/>
                <a:cs typeface="B Titr" panose="00000700000000000000" pitchFamily="2" charset="-78"/>
              </a:rPr>
            </a:br>
            <a:endParaRPr lang="en-US" dirty="0">
              <a:solidFill>
                <a:srgbClr val="FFFF00"/>
              </a:solidFill>
              <a:cs typeface="B Titr" panose="00000700000000000000" pitchFamily="2" charset="-78"/>
            </a:endParaRPr>
          </a:p>
        </p:txBody>
      </p:sp>
      <p:sp>
        <p:nvSpPr>
          <p:cNvPr id="27651" name="Content Placeholder 2"/>
          <p:cNvSpPr>
            <a:spLocks noGrp="1"/>
          </p:cNvSpPr>
          <p:nvPr>
            <p:ph idx="1"/>
          </p:nvPr>
        </p:nvSpPr>
        <p:spPr>
          <a:xfrm>
            <a:off x="0" y="1066800"/>
            <a:ext cx="9144000" cy="5791200"/>
          </a:xfrm>
        </p:spPr>
        <p:txBody>
          <a:bodyPr/>
          <a:lstStyle/>
          <a:p>
            <a:pPr algn="r" rtl="1"/>
            <a:r>
              <a:rPr lang="fa-IR" altLang="en-US" b="1" dirty="0" smtClean="0">
                <a:cs typeface="B Titr" panose="00000700000000000000" pitchFamily="2" charset="-78"/>
              </a:rPr>
              <a:t>بخشی از اپیدرم که در درم قرار گرفته. بیشتر درجلو و پشت قفسه سینه:</a:t>
            </a:r>
            <a:endParaRPr lang="en-US" altLang="en-US" b="1" dirty="0" smtClean="0">
              <a:cs typeface="B Titr" panose="00000700000000000000" pitchFamily="2" charset="-78"/>
            </a:endParaRPr>
          </a:p>
          <a:p>
            <a:pPr algn="r" rtl="1">
              <a:buFontTx/>
              <a:buNone/>
            </a:pPr>
            <a:r>
              <a:rPr lang="fa-IR" altLang="en-US" b="1" dirty="0" smtClean="0">
                <a:cs typeface="B Titr" panose="00000700000000000000" pitchFamily="2" charset="-78"/>
              </a:rPr>
              <a:t>- ریشه و پیاز مو</a:t>
            </a:r>
            <a:endParaRPr lang="en-US" altLang="en-US" b="1" dirty="0" smtClean="0">
              <a:cs typeface="B Titr" panose="00000700000000000000" pitchFamily="2" charset="-78"/>
            </a:endParaRPr>
          </a:p>
          <a:p>
            <a:pPr algn="r" rtl="1">
              <a:buFontTx/>
              <a:buNone/>
            </a:pPr>
            <a:r>
              <a:rPr lang="fa-IR" altLang="en-US" b="1" dirty="0" smtClean="0">
                <a:cs typeface="B Titr" panose="00000700000000000000" pitchFamily="2" charset="-78"/>
              </a:rPr>
              <a:t>- لایه بازال</a:t>
            </a:r>
            <a:endParaRPr lang="en-US" altLang="en-US" b="1" dirty="0" smtClean="0">
              <a:cs typeface="B Titr" panose="00000700000000000000" pitchFamily="2" charset="-78"/>
            </a:endParaRPr>
          </a:p>
          <a:p>
            <a:pPr algn="r" rtl="1">
              <a:buFontTx/>
              <a:buNone/>
            </a:pPr>
            <a:r>
              <a:rPr lang="fa-IR" altLang="en-US" b="1" dirty="0" smtClean="0">
                <a:cs typeface="B Titr" panose="00000700000000000000" pitchFamily="2" charset="-78"/>
              </a:rPr>
              <a:t>- غدد سباسه, چرب نمودن ساقه مو</a:t>
            </a:r>
            <a:endParaRPr lang="en-US" altLang="en-US" b="1" dirty="0" smtClean="0">
              <a:cs typeface="B Titr" panose="00000700000000000000" pitchFamily="2" charset="-78"/>
            </a:endParaRPr>
          </a:p>
          <a:p>
            <a:pPr algn="r" rtl="1">
              <a:buFontTx/>
              <a:buNone/>
            </a:pPr>
            <a:r>
              <a:rPr lang="fa-IR" altLang="en-US" b="1" dirty="0" smtClean="0">
                <a:cs typeface="B Titr" panose="00000700000000000000" pitchFamily="2" charset="-78"/>
              </a:rPr>
              <a:t>- مجرای غده عرق اپوكرين</a:t>
            </a:r>
            <a:endParaRPr lang="en-US" altLang="en-US" b="1" dirty="0" smtClean="0">
              <a:cs typeface="B Titr" panose="00000700000000000000" pitchFamily="2" charset="-78"/>
            </a:endParaRPr>
          </a:p>
          <a:p>
            <a:pPr algn="r" rtl="1">
              <a:buFontTx/>
              <a:buNone/>
            </a:pPr>
            <a:r>
              <a:rPr lang="fa-IR" altLang="en-US" b="1" dirty="0" smtClean="0">
                <a:cs typeface="B Titr" panose="00000700000000000000" pitchFamily="2" charset="-78"/>
              </a:rPr>
              <a:t>- میکروبهای بی هوازی پروپیونوم آکنه, دراثر بسته شدن مجرا و کاهش اکسیژن پاتوژن و ایجاد آکنه التهابی و چرکی</a:t>
            </a:r>
            <a:endParaRPr lang="en-US" altLang="en-US" b="1" dirty="0" smtClean="0">
              <a:cs typeface="B Titr" panose="00000700000000000000" pitchFamily="2" charset="-78"/>
            </a:endParaRPr>
          </a:p>
          <a:p>
            <a:pPr algn="r" rtl="1">
              <a:buFontTx/>
              <a:buNone/>
            </a:pPr>
            <a:r>
              <a:rPr lang="fa-IR" altLang="en-US" b="1" dirty="0" smtClean="0">
                <a:cs typeface="B Titr" panose="00000700000000000000" pitchFamily="2" charset="-78"/>
              </a:rPr>
              <a:t>- عضله راست کننده مو</a:t>
            </a:r>
            <a:endParaRPr lang="en-US" altLang="en-US" b="1" dirty="0" smtClean="0">
              <a:cs typeface="B Titr" panose="00000700000000000000" pitchFamily="2" charset="-78"/>
            </a:endParaRPr>
          </a:p>
          <a:p>
            <a:pPr algn="r" rtl="1">
              <a:buFontTx/>
              <a:buNone/>
            </a:pPr>
            <a:r>
              <a:rPr lang="fa-IR" altLang="en-US" b="1" dirty="0" smtClean="0">
                <a:cs typeface="B Titr" panose="00000700000000000000" pitchFamily="2" charset="-78"/>
              </a:rPr>
              <a:t>- مجرای خروجی مو</a:t>
            </a:r>
            <a:endParaRPr lang="en-US" altLang="en-US" b="1" dirty="0" smtClean="0">
              <a:cs typeface="B Titr" panose="00000700000000000000" pitchFamily="2" charset="-78"/>
            </a:endParaRPr>
          </a:p>
          <a:p>
            <a:endParaRPr lang="en-US" altLang="en-US" dirty="0" smtClean="0"/>
          </a:p>
        </p:txBody>
      </p:sp>
      <p:sp>
        <p:nvSpPr>
          <p:cNvPr id="3" name="Footer Placeholder 2"/>
          <p:cNvSpPr>
            <a:spLocks noGrp="1"/>
          </p:cNvSpPr>
          <p:nvPr>
            <p:ph type="ftr" sz="quarter" idx="11"/>
          </p:nvPr>
        </p:nvSpPr>
        <p:spPr>
          <a:xfrm>
            <a:off x="3124200" y="6610350"/>
            <a:ext cx="2895600" cy="476250"/>
          </a:xfrm>
        </p:spPr>
        <p:txBody>
          <a:bodyPr/>
          <a:lstStyle/>
          <a:p>
            <a:pPr>
              <a:defRPr/>
            </a:pPr>
            <a:r>
              <a:rPr lang="en-US" dirty="0" err="1" smtClean="0"/>
              <a:t>Dr.Ghadami</a:t>
            </a:r>
            <a:endParaRPr lang="en-US" dirty="0"/>
          </a:p>
        </p:txBody>
      </p:sp>
      <p:sp>
        <p:nvSpPr>
          <p:cNvPr id="4" name="Slide Number Placeholder 3"/>
          <p:cNvSpPr>
            <a:spLocks noGrp="1"/>
          </p:cNvSpPr>
          <p:nvPr>
            <p:ph type="sldNum" sz="quarter" idx="12"/>
          </p:nvPr>
        </p:nvSpPr>
        <p:spPr/>
        <p:txBody>
          <a:bodyPr/>
          <a:lstStyle/>
          <a:p>
            <a:pPr>
              <a:defRPr/>
            </a:pPr>
            <a:fld id="{8E66EE05-9916-47E2-B2B1-1D22FDBA4C9F}"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5417"/>
            <a:ext cx="8229600" cy="1143000"/>
          </a:xfrm>
          <a:solidFill>
            <a:srgbClr val="002060"/>
          </a:solidFill>
        </p:spPr>
        <p:txBody>
          <a:bodyPr/>
          <a:lstStyle/>
          <a:p>
            <a:r>
              <a:rPr lang="fa-IR" altLang="en-US" sz="5400" dirty="0" smtClean="0">
                <a:solidFill>
                  <a:srgbClr val="FFFF00"/>
                </a:solidFill>
                <a:cs typeface="B Titr" panose="00000700000000000000" pitchFamily="2" charset="-78"/>
              </a:rPr>
              <a:t>پوست</a:t>
            </a:r>
          </a:p>
        </p:txBody>
      </p:sp>
      <p:sp>
        <p:nvSpPr>
          <p:cNvPr id="3" name="Content Placeholder 2"/>
          <p:cNvSpPr>
            <a:spLocks noGrp="1"/>
          </p:cNvSpPr>
          <p:nvPr>
            <p:ph idx="1"/>
          </p:nvPr>
        </p:nvSpPr>
        <p:spPr>
          <a:xfrm>
            <a:off x="0" y="1143000"/>
            <a:ext cx="9144000" cy="5715000"/>
          </a:xfrm>
          <a:solidFill>
            <a:srgbClr val="00B0F0"/>
          </a:solidFill>
        </p:spPr>
        <p:txBody>
          <a:bodyPr>
            <a:normAutofit fontScale="92500" lnSpcReduction="20000"/>
          </a:bodyPr>
          <a:lstStyle/>
          <a:p>
            <a:pPr algn="r" rtl="1">
              <a:defRPr/>
            </a:pPr>
            <a:endParaRPr lang="fa-IR" sz="2800" dirty="0" smtClean="0">
              <a:cs typeface="B Titr" panose="00000700000000000000" pitchFamily="2" charset="-78"/>
            </a:endParaRPr>
          </a:p>
          <a:p>
            <a:pPr algn="r" rtl="1">
              <a:lnSpc>
                <a:spcPct val="120000"/>
              </a:lnSpc>
              <a:defRPr/>
            </a:pPr>
            <a:r>
              <a:rPr lang="fa-IR" sz="2800" dirty="0" smtClean="0">
                <a:cs typeface="B Titr" panose="00000700000000000000" pitchFamily="2" charset="-78"/>
              </a:rPr>
              <a:t>پوست وسیع ترین عضو زنده بدن است که یکی از پیچیده ترین وجالب ترین و پرکاربردترین اعضا بشمار می آید.</a:t>
            </a:r>
          </a:p>
          <a:p>
            <a:pPr algn="r" rtl="1">
              <a:lnSpc>
                <a:spcPct val="120000"/>
              </a:lnSpc>
              <a:defRPr/>
            </a:pPr>
            <a:r>
              <a:rPr lang="fa-IR" sz="2800" b="1" dirty="0" smtClean="0">
                <a:solidFill>
                  <a:srgbClr val="FFFF00"/>
                </a:solidFill>
                <a:cs typeface="B Titr" panose="00000700000000000000" pitchFamily="2" charset="-78"/>
              </a:rPr>
              <a:t>وظایف پوست:</a:t>
            </a:r>
          </a:p>
          <a:p>
            <a:pPr algn="r" rtl="1">
              <a:lnSpc>
                <a:spcPct val="120000"/>
              </a:lnSpc>
              <a:defRPr/>
            </a:pPr>
            <a:r>
              <a:rPr lang="fa-IR" sz="2800" dirty="0" smtClean="0">
                <a:cs typeface="B Titr" panose="00000700000000000000" pitchFamily="2" charset="-78"/>
              </a:rPr>
              <a:t>اولین سد دفاعی بدن (درمقابل آسیب های مکانیکی وحرارتی و ..)</a:t>
            </a:r>
          </a:p>
          <a:p>
            <a:pPr algn="r" rtl="1">
              <a:lnSpc>
                <a:spcPct val="120000"/>
              </a:lnSpc>
              <a:defRPr/>
            </a:pPr>
            <a:r>
              <a:rPr lang="fa-IR" sz="2800" dirty="0" smtClean="0">
                <a:cs typeface="B Titr" panose="00000700000000000000" pitchFamily="2" charset="-78"/>
              </a:rPr>
              <a:t>تنظیم دمای بدن .</a:t>
            </a:r>
          </a:p>
          <a:p>
            <a:pPr algn="r" rtl="1">
              <a:lnSpc>
                <a:spcPct val="120000"/>
              </a:lnSpc>
              <a:defRPr/>
            </a:pPr>
            <a:r>
              <a:rPr lang="fa-IR" sz="2800" dirty="0" smtClean="0">
                <a:cs typeface="B Titr" panose="00000700000000000000" pitchFamily="2" charset="-78"/>
              </a:rPr>
              <a:t>فعال سازی شکل ویتامین </a:t>
            </a:r>
            <a:r>
              <a:rPr lang="en-US" sz="2800" dirty="0" smtClean="0">
                <a:cs typeface="B Titr" panose="00000700000000000000" pitchFamily="2" charset="-78"/>
              </a:rPr>
              <a:t> D</a:t>
            </a:r>
            <a:r>
              <a:rPr lang="fa-IR" sz="2800" dirty="0" smtClean="0">
                <a:cs typeface="B Titr" panose="00000700000000000000" pitchFamily="2" charset="-78"/>
              </a:rPr>
              <a:t>.</a:t>
            </a:r>
          </a:p>
          <a:p>
            <a:pPr algn="r" rtl="1">
              <a:lnSpc>
                <a:spcPct val="120000"/>
              </a:lnSpc>
              <a:defRPr/>
            </a:pPr>
            <a:r>
              <a:rPr lang="fa-IR" sz="2800" dirty="0" smtClean="0">
                <a:cs typeface="B Titr" panose="00000700000000000000" pitchFamily="2" charset="-78"/>
              </a:rPr>
              <a:t>از نفوذ مواد شیمیایی و میکروبها به بدن جلوگیری میکند.</a:t>
            </a:r>
          </a:p>
          <a:p>
            <a:pPr algn="r" rtl="1">
              <a:lnSpc>
                <a:spcPct val="120000"/>
              </a:lnSpc>
              <a:defRPr/>
            </a:pPr>
            <a:r>
              <a:rPr lang="fa-IR" sz="2800" dirty="0" smtClean="0">
                <a:cs typeface="B Titr" panose="00000700000000000000" pitchFamily="2" charset="-78"/>
              </a:rPr>
              <a:t>مواد حاصل از فعالیت های متابولیسمی را دفع میکند.</a:t>
            </a:r>
          </a:p>
          <a:p>
            <a:pPr algn="r" rtl="1">
              <a:lnSpc>
                <a:spcPct val="120000"/>
              </a:lnSpc>
              <a:defRPr/>
            </a:pPr>
            <a:r>
              <a:rPr lang="fa-IR" sz="2800" dirty="0" smtClean="0">
                <a:cs typeface="B Titr" panose="00000700000000000000" pitchFamily="2" charset="-78"/>
              </a:rPr>
              <a:t>به کمک سلولهای جزایر لانگرهانس در ایمنی نقش دارد.</a:t>
            </a:r>
          </a:p>
          <a:p>
            <a:pPr algn="r" rtl="1">
              <a:lnSpc>
                <a:spcPct val="120000"/>
              </a:lnSpc>
              <a:defRPr/>
            </a:pPr>
            <a:r>
              <a:rPr lang="fa-IR" sz="2800" dirty="0" smtClean="0">
                <a:cs typeface="B Titr" panose="00000700000000000000" pitchFamily="2" charset="-78"/>
              </a:rPr>
              <a:t>به عنوان یک عضولامسه خارجی پیام های حسی را به مغز منتقل میکند.</a:t>
            </a:r>
            <a:endParaRPr lang="en-US" sz="2800" dirty="0" smtClean="0">
              <a:cs typeface="B Titr" panose="00000700000000000000" pitchFamily="2" charset="-78"/>
            </a:endParaRPr>
          </a:p>
          <a:p>
            <a:pPr algn="r" rtl="1">
              <a:lnSpc>
                <a:spcPct val="120000"/>
              </a:lnSpc>
              <a:defRPr/>
            </a:pPr>
            <a:r>
              <a:rPr lang="fa-IR" sz="2800" dirty="0" smtClean="0">
                <a:cs typeface="B Titr" panose="00000700000000000000" pitchFamily="2" charset="-78"/>
              </a:rPr>
              <a:t>حفظ آب و چربی بدن.</a:t>
            </a:r>
          </a:p>
          <a:p>
            <a:pPr algn="r" rtl="1">
              <a:defRPr/>
            </a:pPr>
            <a:endParaRPr lang="fa-IR" sz="2800" dirty="0" smtClean="0">
              <a:cs typeface="B Titr" panose="00000700000000000000" pitchFamily="2" charset="-78"/>
            </a:endParaRPr>
          </a:p>
          <a:p>
            <a:pPr algn="r" rtl="1">
              <a:defRPr/>
            </a:pPr>
            <a:endParaRPr lang="fa-IR" sz="2800" b="1" dirty="0" smtClean="0">
              <a:cs typeface="B Titr" panose="00000700000000000000" pitchFamily="2" charset="-78"/>
            </a:endParaRPr>
          </a:p>
          <a:p>
            <a:pPr>
              <a:defRPr/>
            </a:pPr>
            <a:endParaRPr lang="fa-IR" sz="2800" dirty="0">
              <a:cs typeface="B Nazanin" panose="00000400000000000000" pitchFamily="2" charset="-78"/>
            </a:endParaRPr>
          </a:p>
        </p:txBody>
      </p:sp>
      <p:sp>
        <p:nvSpPr>
          <p:cNvPr id="32772" name="Slide Number Placeholder 1"/>
          <p:cNvSpPr>
            <a:spLocks noGrp="1"/>
          </p:cNvSpPr>
          <p:nvPr>
            <p:ph type="sldNum" sz="quarter" idx="12"/>
          </p:nvPr>
        </p:nvSpPr>
        <p:spPr>
          <a:xfrm>
            <a:off x="7010400" y="6477000"/>
            <a:ext cx="2133600" cy="476250"/>
          </a:xfrm>
          <a:noFill/>
        </p:spPr>
        <p:txBody>
          <a:bodyPr/>
          <a:lstStyle>
            <a:lvl1pPr algn="r" rtl="1">
              <a:spcBef>
                <a:spcPct val="20000"/>
              </a:spcBef>
              <a:buBlip>
                <a:blip r:embed="rId3"/>
              </a:buBlip>
              <a:defRPr sz="3200">
                <a:solidFill>
                  <a:srgbClr val="104031"/>
                </a:solidFill>
                <a:latin typeface="Verdana" pitchFamily="34" charset="0"/>
              </a:defRPr>
            </a:lvl1pPr>
            <a:lvl2pPr marL="742950" indent="-285750" algn="r" rtl="1">
              <a:spcBef>
                <a:spcPct val="20000"/>
              </a:spcBef>
              <a:buBlip>
                <a:blip r:embed="rId4"/>
              </a:buBlip>
              <a:defRPr sz="2800">
                <a:solidFill>
                  <a:srgbClr val="104031"/>
                </a:solidFill>
                <a:latin typeface="Verdana" pitchFamily="34" charset="0"/>
              </a:defRPr>
            </a:lvl2pPr>
            <a:lvl3pPr marL="1143000" indent="-228600" algn="r" rtl="1">
              <a:spcBef>
                <a:spcPct val="20000"/>
              </a:spcBef>
              <a:buBlip>
                <a:blip r:embed="rId3"/>
              </a:buBlip>
              <a:defRPr sz="2400">
                <a:solidFill>
                  <a:srgbClr val="104031"/>
                </a:solidFill>
                <a:latin typeface="Verdana" pitchFamily="34" charset="0"/>
              </a:defRPr>
            </a:lvl3pPr>
            <a:lvl4pPr marL="1600200" indent="-228600" algn="r" rtl="1">
              <a:spcBef>
                <a:spcPct val="20000"/>
              </a:spcBef>
              <a:buBlip>
                <a:blip r:embed="rId4"/>
              </a:buBlip>
              <a:defRPr sz="2000">
                <a:solidFill>
                  <a:srgbClr val="104031"/>
                </a:solidFill>
                <a:latin typeface="Verdana" pitchFamily="34" charset="0"/>
              </a:defRPr>
            </a:lvl4pPr>
            <a:lvl5pPr marL="2057400" indent="-228600" algn="r" rtl="1">
              <a:spcBef>
                <a:spcPct val="20000"/>
              </a:spcBef>
              <a:buBlip>
                <a:blip r:embed="rId3"/>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3"/>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3"/>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3"/>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3"/>
              </a:buBlip>
              <a:defRPr sz="2000">
                <a:solidFill>
                  <a:srgbClr val="104031"/>
                </a:solidFill>
                <a:latin typeface="Verdana" pitchFamily="34" charset="0"/>
              </a:defRPr>
            </a:lvl9pPr>
          </a:lstStyle>
          <a:p>
            <a:pPr rtl="0">
              <a:spcBef>
                <a:spcPct val="0"/>
              </a:spcBef>
              <a:buFontTx/>
              <a:buNone/>
            </a:pPr>
            <a:fld id="{D49FF8FF-0B53-4414-A3BC-A28CCCFD08CF}" type="slidenum">
              <a:rPr lang="en-US" altLang="fa-IR" sz="1200" smtClean="0">
                <a:solidFill>
                  <a:srgbClr val="0C3226"/>
                </a:solidFill>
              </a:rPr>
              <a:pPr rtl="0">
                <a:spcBef>
                  <a:spcPct val="0"/>
                </a:spcBef>
                <a:buFontTx/>
                <a:buNone/>
              </a:pPr>
              <a:t>3</a:t>
            </a:fld>
            <a:endParaRPr lang="en-US" altLang="fa-IR" sz="1200" dirty="0" smtClean="0">
              <a:solidFill>
                <a:srgbClr val="0C3226"/>
              </a:solidFill>
            </a:endParaRPr>
          </a:p>
        </p:txBody>
      </p:sp>
      <p:sp>
        <p:nvSpPr>
          <p:cNvPr id="2" name="Footer Placeholder 1"/>
          <p:cNvSpPr>
            <a:spLocks noGrp="1"/>
          </p:cNvSpPr>
          <p:nvPr>
            <p:ph type="ftr" sz="quarter" idx="11"/>
          </p:nvPr>
        </p:nvSpPr>
        <p:spPr/>
        <p:txBody>
          <a:bodyPr/>
          <a:lstStyle/>
          <a:p>
            <a:pPr>
              <a:defRPr/>
            </a:pPr>
            <a:r>
              <a:rPr lang="en-US" smtClean="0"/>
              <a:t>Dr.Ghadami</a:t>
            </a:r>
            <a:endParaRPr lang="en-US"/>
          </a:p>
        </p:txBody>
      </p:sp>
    </p:spTree>
    <p:extLst>
      <p:ext uri="{BB962C8B-B14F-4D97-AF65-F5344CB8AC3E}">
        <p14:creationId xmlns:p14="http://schemas.microsoft.com/office/powerpoint/2010/main" xmlns="" val="1330233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838200" y="6477000"/>
            <a:ext cx="2895600" cy="476250"/>
          </a:xfrm>
        </p:spPr>
        <p:txBody>
          <a:bodyPr/>
          <a:lstStyle/>
          <a:p>
            <a:pPr>
              <a:defRPr/>
            </a:pPr>
            <a:r>
              <a:rPr lang="en-US" sz="1200" b="1" dirty="0" err="1" smtClean="0"/>
              <a:t>Dr.Ghadami</a:t>
            </a:r>
            <a:endParaRPr lang="en-US" sz="1200" b="1"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rtl="1">
              <a:defRPr/>
            </a:pPr>
            <a:r>
              <a:rPr lang="fa-IR" b="1" u="sng" dirty="0" smtClean="0">
                <a:solidFill>
                  <a:schemeClr val="tx1"/>
                </a:solidFill>
                <a:latin typeface="+mn-lt"/>
                <a:ea typeface="+mn-ea"/>
                <a:cs typeface="+mn-cs"/>
              </a:rPr>
              <a:t/>
            </a:r>
            <a:br>
              <a:rPr lang="fa-IR" b="1" u="sng" dirty="0" smtClean="0">
                <a:solidFill>
                  <a:schemeClr val="tx1"/>
                </a:solidFill>
                <a:latin typeface="+mn-lt"/>
                <a:ea typeface="+mn-ea"/>
                <a:cs typeface="+mn-cs"/>
              </a:rPr>
            </a:br>
            <a:r>
              <a:rPr lang="fa-IR" b="1" u="sng" dirty="0" smtClean="0">
                <a:solidFill>
                  <a:schemeClr val="tx1"/>
                </a:solidFill>
                <a:latin typeface="+mn-lt"/>
                <a:ea typeface="+mn-ea"/>
                <a:cs typeface="+mn-cs"/>
              </a:rPr>
              <a:t/>
            </a:r>
            <a:br>
              <a:rPr lang="fa-IR" b="1" u="sng" dirty="0" smtClean="0">
                <a:solidFill>
                  <a:schemeClr val="tx1"/>
                </a:solidFill>
                <a:latin typeface="+mn-lt"/>
                <a:ea typeface="+mn-ea"/>
                <a:cs typeface="+mn-cs"/>
              </a:rPr>
            </a:br>
            <a:r>
              <a:rPr lang="fa-IR" b="1" u="sng" dirty="0" smtClean="0">
                <a:solidFill>
                  <a:schemeClr val="tx1"/>
                </a:solidFill>
                <a:latin typeface="+mn-lt"/>
                <a:ea typeface="+mn-ea"/>
                <a:cs typeface="+mn-cs"/>
              </a:rPr>
              <a:t>سبوم:</a:t>
            </a:r>
            <a:r>
              <a:rPr lang="fa-IR" b="1" dirty="0" smtClean="0">
                <a:solidFill>
                  <a:schemeClr val="tx1"/>
                </a:solidFill>
                <a:latin typeface="+mn-lt"/>
                <a:ea typeface="+mn-ea"/>
                <a:cs typeface="+mn-cs"/>
              </a:rPr>
              <a:t> </a:t>
            </a:r>
            <a:br>
              <a:rPr lang="fa-IR" b="1" dirty="0" smtClean="0">
                <a:solidFill>
                  <a:schemeClr val="tx1"/>
                </a:solidFill>
                <a:latin typeface="+mn-lt"/>
                <a:ea typeface="+mn-ea"/>
                <a:cs typeface="+mn-cs"/>
              </a:rPr>
            </a:br>
            <a:r>
              <a:rPr lang="en-US" b="1" dirty="0" smtClean="0">
                <a:solidFill>
                  <a:schemeClr val="tx1"/>
                </a:solidFill>
                <a:latin typeface="+mn-lt"/>
                <a:ea typeface="+mn-ea"/>
                <a:cs typeface="+mn-cs"/>
              </a:rPr>
              <a:t/>
            </a:r>
            <a:br>
              <a:rPr lang="en-US" b="1" dirty="0" smtClean="0">
                <a:solidFill>
                  <a:schemeClr val="tx1"/>
                </a:solidFill>
                <a:latin typeface="+mn-lt"/>
                <a:ea typeface="+mn-ea"/>
                <a:cs typeface="+mn-cs"/>
              </a:rPr>
            </a:br>
            <a:endParaRPr lang="en-US" dirty="0"/>
          </a:p>
        </p:txBody>
      </p:sp>
      <p:sp>
        <p:nvSpPr>
          <p:cNvPr id="29699" name="Content Placeholder 2"/>
          <p:cNvSpPr>
            <a:spLocks noGrp="1"/>
          </p:cNvSpPr>
          <p:nvPr>
            <p:ph idx="1"/>
          </p:nvPr>
        </p:nvSpPr>
        <p:spPr>
          <a:xfrm>
            <a:off x="0" y="1143000"/>
            <a:ext cx="9144000" cy="5715000"/>
          </a:xfrm>
        </p:spPr>
        <p:txBody>
          <a:bodyPr/>
          <a:lstStyle/>
          <a:p>
            <a:pPr algn="r" rtl="1">
              <a:buFontTx/>
              <a:buNone/>
            </a:pPr>
            <a:endParaRPr lang="fa-IR" altLang="en-US" b="1" smtClean="0"/>
          </a:p>
          <a:p>
            <a:pPr algn="r" rtl="1">
              <a:buFontTx/>
              <a:buNone/>
            </a:pPr>
            <a:r>
              <a:rPr lang="fa-IR" altLang="en-US" b="1" smtClean="0"/>
              <a:t>- اثر جلوگيري كننده از رشد باكتري</a:t>
            </a:r>
            <a:endParaRPr lang="en-US" altLang="en-US" b="1" smtClean="0"/>
          </a:p>
          <a:p>
            <a:pPr algn="r" rtl="1">
              <a:buFontTx/>
              <a:buNone/>
            </a:pPr>
            <a:r>
              <a:rPr lang="fa-IR" altLang="en-US" b="1" smtClean="0"/>
              <a:t>- حفظ دماي بدن در هواي سرد</a:t>
            </a:r>
            <a:endParaRPr lang="en-US" altLang="en-US" b="1" smtClean="0"/>
          </a:p>
          <a:p>
            <a:pPr algn="r" rtl="1">
              <a:buFontTx/>
              <a:buNone/>
            </a:pPr>
            <a:r>
              <a:rPr lang="fa-IR" altLang="en-US" b="1" smtClean="0"/>
              <a:t>- چرب و روغني كردن پوست</a:t>
            </a:r>
            <a:endParaRPr lang="en-US" altLang="en-US" b="1" smtClean="0"/>
          </a:p>
          <a:p>
            <a:pPr algn="r" rtl="1">
              <a:buFontTx/>
              <a:buNone/>
            </a:pPr>
            <a:r>
              <a:rPr lang="fa-IR" altLang="en-US" b="1" smtClean="0"/>
              <a:t>- جلوگيري از چروک و خشکی پوست در هواي گرم</a:t>
            </a:r>
            <a:endParaRPr lang="en-US" altLang="en-US" b="1" smtClean="0"/>
          </a:p>
          <a:p>
            <a:pPr algn="r" rtl="1">
              <a:buFontTx/>
              <a:buChar char="-"/>
            </a:pPr>
            <a:r>
              <a:rPr lang="fa-IR" altLang="en-US" b="1" smtClean="0"/>
              <a:t>ميزان توليد سبوم , ارتباط مستقيم با هورمون اندروژن,  (غدد فوق كليوي و آدرنال). </a:t>
            </a:r>
          </a:p>
          <a:p>
            <a:pPr algn="r" rtl="1">
              <a:buFontTx/>
              <a:buChar char="-"/>
            </a:pPr>
            <a:r>
              <a:rPr lang="fa-IR" altLang="en-US" b="1" smtClean="0"/>
              <a:t>اوج ترشحات در دختران از 9 سالگي و در پسران بين 15-14 سالگي.</a:t>
            </a:r>
            <a:endParaRPr lang="en-US" altLang="en-US" b="1" smtClean="0"/>
          </a:p>
          <a:p>
            <a:endParaRPr lang="en-US" altLang="en-US" smtClean="0"/>
          </a:p>
        </p:txBody>
      </p:sp>
      <p:sp>
        <p:nvSpPr>
          <p:cNvPr id="3" name="Footer Placeholder 2"/>
          <p:cNvSpPr>
            <a:spLocks noGrp="1"/>
          </p:cNvSpPr>
          <p:nvPr>
            <p:ph type="ftr" sz="quarter" idx="11"/>
          </p:nvPr>
        </p:nvSpPr>
        <p:spPr/>
        <p:txBody>
          <a:bodyPr/>
          <a:lstStyle/>
          <a:p>
            <a:pPr>
              <a:defRPr/>
            </a:pPr>
            <a:r>
              <a:rPr lang="en-US" smtClean="0"/>
              <a:t>Dr.Ghadami</a:t>
            </a:r>
            <a:endParaRPr lang="en-US"/>
          </a:p>
        </p:txBody>
      </p:sp>
      <p:sp>
        <p:nvSpPr>
          <p:cNvPr id="4" name="Slide Number Placeholder 3"/>
          <p:cNvSpPr>
            <a:spLocks noGrp="1"/>
          </p:cNvSpPr>
          <p:nvPr>
            <p:ph type="sldNum" sz="quarter" idx="12"/>
          </p:nvPr>
        </p:nvSpPr>
        <p:spPr/>
        <p:txBody>
          <a:bodyPr/>
          <a:lstStyle/>
          <a:p>
            <a:pPr>
              <a:defRPr/>
            </a:pPr>
            <a:fld id="{8E66EE05-9916-47E2-B2B1-1D22FDBA4C9F}"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914400" y="6477000"/>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3276600" y="6619875"/>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Dr.Ghadami</a:t>
            </a:r>
            <a:endParaRPr lang="en-US"/>
          </a:p>
        </p:txBody>
      </p:sp>
      <p:sp>
        <p:nvSpPr>
          <p:cNvPr id="3" name="Slide Number Placeholder 2"/>
          <p:cNvSpPr>
            <a:spLocks noGrp="1"/>
          </p:cNvSpPr>
          <p:nvPr>
            <p:ph type="sldNum" sz="quarter" idx="12"/>
          </p:nvPr>
        </p:nvSpPr>
        <p:spPr>
          <a:xfrm>
            <a:off x="2895600" y="6248400"/>
            <a:ext cx="2133600" cy="476250"/>
          </a:xfrm>
        </p:spPr>
        <p:txBody>
          <a:bodyPr/>
          <a:lstStyle/>
          <a:p>
            <a:pPr>
              <a:defRPr/>
            </a:pPr>
            <a:fld id="{DA61B002-0F68-45F3-A598-48951F705296}" type="slidenum">
              <a:rPr lang="en-US" smtClean="0"/>
              <a:pPr>
                <a:defRPr/>
              </a:pPr>
              <a:t>34</a:t>
            </a:fld>
            <a:endParaRPr lang="en-US"/>
          </a:p>
        </p:txBody>
      </p:sp>
      <p:sp>
        <p:nvSpPr>
          <p:cNvPr id="4" name="Rectangle 3"/>
          <p:cNvSpPr/>
          <p:nvPr/>
        </p:nvSpPr>
        <p:spPr>
          <a:xfrm>
            <a:off x="109470" y="1371600"/>
            <a:ext cx="8763000" cy="4601260"/>
          </a:xfrm>
          <a:prstGeom prst="rect">
            <a:avLst/>
          </a:prstGeom>
        </p:spPr>
        <p:txBody>
          <a:bodyPr wrap="square">
            <a:spAutoFit/>
          </a:bodyPr>
          <a:lstStyle/>
          <a:p>
            <a:pPr marL="365760" marR="0" lvl="0" indent="-256032" algn="just" defTabSz="914400" rtl="1" eaLnBrk="1" fontAlgn="auto" latinLnBrk="0" hangingPunct="1">
              <a:lnSpc>
                <a:spcPct val="100000"/>
              </a:lnSpc>
              <a:spcBef>
                <a:spcPts val="300"/>
              </a:spcBef>
              <a:spcAft>
                <a:spcPts val="0"/>
              </a:spcAft>
              <a:buClr>
                <a:srgbClr val="A04DA3"/>
              </a:buClr>
              <a:buSzTx/>
              <a:buFont typeface="Georgia"/>
              <a:buChar char="•"/>
              <a:tabLst/>
              <a:defRPr/>
            </a:pPr>
            <a:r>
              <a:rPr lang="fa-IR" sz="2400" dirty="0">
                <a:solidFill>
                  <a:prstClr val="black"/>
                </a:solidFill>
                <a:latin typeface="Georgia"/>
                <a:cs typeface="B Titr" panose="00000700000000000000" pitchFamily="2" charset="-78"/>
              </a:rPr>
              <a:t>در حدود 90 درصد از صد هزار فولیکول مو در یک پوست سالم سر، در مرحله رشد هستند و هر روز 50 تا 100 مو از پوست سر می ریزد.</a:t>
            </a:r>
            <a:endParaRPr lang="en-US" sz="2400" dirty="0">
              <a:solidFill>
                <a:prstClr val="black"/>
              </a:solidFill>
              <a:latin typeface="Georgia"/>
              <a:cs typeface="B Titr" panose="00000700000000000000" pitchFamily="2" charset="-78"/>
            </a:endParaRPr>
          </a:p>
          <a:p>
            <a:pPr marL="365760" marR="0" lvl="0" indent="-256032" algn="just" defTabSz="914400" rtl="1" eaLnBrk="1" fontAlgn="auto" latinLnBrk="0" hangingPunct="1">
              <a:lnSpc>
                <a:spcPct val="100000"/>
              </a:lnSpc>
              <a:spcBef>
                <a:spcPts val="300"/>
              </a:spcBef>
              <a:spcAft>
                <a:spcPts val="0"/>
              </a:spcAft>
              <a:buClr>
                <a:srgbClr val="A04DA3"/>
              </a:buClr>
              <a:buSzTx/>
              <a:buFont typeface="Georgia"/>
              <a:buNone/>
              <a:tabLst/>
              <a:defRPr/>
            </a:pPr>
            <a:endParaRPr lang="en-US" sz="2400" dirty="0">
              <a:solidFill>
                <a:prstClr val="black"/>
              </a:solidFill>
              <a:latin typeface="Georgia"/>
              <a:cs typeface="B Titr" panose="00000700000000000000" pitchFamily="2" charset="-78"/>
            </a:endParaRPr>
          </a:p>
          <a:p>
            <a:pPr marL="365760" marR="0" lvl="0" indent="-256032" algn="just" defTabSz="914400" rtl="1" eaLnBrk="1" fontAlgn="auto" latinLnBrk="0" hangingPunct="1">
              <a:lnSpc>
                <a:spcPct val="100000"/>
              </a:lnSpc>
              <a:spcBef>
                <a:spcPts val="300"/>
              </a:spcBef>
              <a:spcAft>
                <a:spcPts val="0"/>
              </a:spcAft>
              <a:buClr>
                <a:srgbClr val="A04DA3"/>
              </a:buClr>
              <a:buSzTx/>
              <a:buFont typeface="Georgia"/>
              <a:buChar char="•"/>
              <a:tabLst/>
              <a:defRPr/>
            </a:pPr>
            <a:r>
              <a:rPr lang="fa-IR" sz="2400" dirty="0">
                <a:solidFill>
                  <a:prstClr val="black"/>
                </a:solidFill>
                <a:latin typeface="Georgia"/>
                <a:cs typeface="B Titr" panose="00000700000000000000" pitchFamily="2" charset="-78"/>
              </a:rPr>
              <a:t>فاز رشد فعال، یعنی </a:t>
            </a:r>
            <a:r>
              <a:rPr lang="fa-IR" sz="2400" dirty="0">
                <a:solidFill>
                  <a:srgbClr val="7030A0"/>
                </a:solidFill>
                <a:latin typeface="Georgia"/>
                <a:cs typeface="B Titr" panose="00000700000000000000" pitchFamily="2" charset="-78"/>
              </a:rPr>
              <a:t>آناژن</a:t>
            </a:r>
            <a:r>
              <a:rPr lang="fa-IR" sz="2400" dirty="0">
                <a:solidFill>
                  <a:prstClr val="black"/>
                </a:solidFill>
                <a:latin typeface="Georgia"/>
                <a:cs typeface="B Titr" panose="00000700000000000000" pitchFamily="2" charset="-78"/>
              </a:rPr>
              <a:t>، روی اسکاپ بین 3 تا 5 سال طول می کشد. به طور طبیعی 85-90 درصد موهای اسکاپ در مرحله آناژن هستند، البته این میزان با افزایش سن و در افرادی که ریزش موی مردانه دارند کاهش می یابد (طول دوره آناژن بسیار کوتاه می شود). موهای آناژن اسکاپ حدود </a:t>
            </a:r>
            <a:r>
              <a:rPr lang="fa-IR" sz="2400" dirty="0" smtClean="0">
                <a:solidFill>
                  <a:prstClr val="black"/>
                </a:solidFill>
                <a:latin typeface="Georgia"/>
                <a:cs typeface="B Titr" panose="00000700000000000000" pitchFamily="2" charset="-78"/>
              </a:rPr>
              <a:t>0/37  </a:t>
            </a:r>
            <a:r>
              <a:rPr lang="fa-IR" sz="2400" dirty="0">
                <a:solidFill>
                  <a:prstClr val="black"/>
                </a:solidFill>
                <a:latin typeface="Georgia"/>
                <a:cs typeface="B Titr" panose="00000700000000000000" pitchFamily="2" charset="-78"/>
              </a:rPr>
              <a:t>میلی متر در هر روز رشد می کنند. مرحله کاتاژن حدود 2 هفته طول می کشد و پس از آن </a:t>
            </a:r>
            <a:r>
              <a:rPr lang="fa-IR" sz="2400" dirty="0">
                <a:solidFill>
                  <a:srgbClr val="7030A0"/>
                </a:solidFill>
                <a:latin typeface="Georgia"/>
                <a:cs typeface="B Titr" panose="00000700000000000000" pitchFamily="2" charset="-78"/>
              </a:rPr>
              <a:t>تلوژن</a:t>
            </a:r>
            <a:r>
              <a:rPr lang="fa-IR" sz="2400" dirty="0">
                <a:solidFill>
                  <a:prstClr val="black"/>
                </a:solidFill>
                <a:latin typeface="Georgia"/>
                <a:cs typeface="B Titr" panose="00000700000000000000" pitchFamily="2" charset="-78"/>
              </a:rPr>
              <a:t> (مرحله پایانی) یا مرحله استراحت فرا می رسد که حدود 3 تا 5 ماه طول می کشد. در سایر نقاط بدن معمولا آناژن کوتاه تر  و تلوژن طولانی تر از این میزان است لذا موهای کوتاه تری  دارند که مدت ها به همان اندازه باقی می ماند.</a:t>
            </a:r>
            <a:endParaRPr lang="en-US" sz="2400" dirty="0">
              <a:solidFill>
                <a:prstClr val="black"/>
              </a:solidFill>
              <a:latin typeface="Georgia"/>
              <a:cs typeface="B Titr" panose="00000700000000000000" pitchFamily="2" charset="-78"/>
            </a:endParaRPr>
          </a:p>
        </p:txBody>
      </p:sp>
      <p:sp>
        <p:nvSpPr>
          <p:cNvPr id="5" name="Rectangle 4"/>
          <p:cNvSpPr/>
          <p:nvPr/>
        </p:nvSpPr>
        <p:spPr>
          <a:xfrm>
            <a:off x="6629400" y="457200"/>
            <a:ext cx="1847783" cy="707886"/>
          </a:xfrm>
          <a:prstGeom prst="rect">
            <a:avLst/>
          </a:prstGeom>
          <a:solidFill>
            <a:srgbClr val="002060"/>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4000" b="1" i="0" u="none" strike="noStrike" kern="0" cap="none" spc="0" normalizeH="0" baseline="0" noProof="0" dirty="0" smtClean="0">
                <a:ln>
                  <a:noFill/>
                </a:ln>
                <a:solidFill>
                  <a:srgbClr val="FFFF00"/>
                </a:solidFill>
                <a:effectLst/>
                <a:uLnTx/>
                <a:uFillTx/>
                <a:latin typeface="Trebuchet MS"/>
                <a:ea typeface="+mj-ea"/>
                <a:cs typeface="Tahoma"/>
              </a:rPr>
              <a:t>مو</a:t>
            </a:r>
            <a:endParaRPr kumimoji="0" lang="en-US" sz="1800" b="0" i="0" u="none" strike="noStrike" kern="0" cap="none" spc="0" normalizeH="0" baseline="0" noProof="0" dirty="0" smtClean="0">
              <a:ln>
                <a:noFill/>
              </a:ln>
              <a:solidFill>
                <a:srgbClr val="FFFF00"/>
              </a:solidFill>
              <a:effectLst/>
              <a:uLnTx/>
              <a:uFillTx/>
            </a:endParaRPr>
          </a:p>
        </p:txBody>
      </p:sp>
    </p:spTree>
    <p:extLst>
      <p:ext uri="{BB962C8B-B14F-4D97-AF65-F5344CB8AC3E}">
        <p14:creationId xmlns:p14="http://schemas.microsoft.com/office/powerpoint/2010/main" xmlns="" val="3414639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609600" y="6407508"/>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a:solidFill>
            <a:srgbClr val="00B050"/>
          </a:solidFill>
        </p:spPr>
        <p:txBody>
          <a:bodyPr/>
          <a:lstStyle/>
          <a:p>
            <a:r>
              <a:rPr lang="en-GB" altLang="en-US" b="1" dirty="0" smtClean="0">
                <a:solidFill>
                  <a:schemeClr val="bg1"/>
                </a:solidFill>
                <a:latin typeface="Century Schoolbook" pitchFamily="18" charset="0"/>
              </a:rPr>
              <a:t/>
            </a:r>
            <a:br>
              <a:rPr lang="en-GB" altLang="en-US" b="1" dirty="0" smtClean="0">
                <a:solidFill>
                  <a:schemeClr val="bg1"/>
                </a:solidFill>
                <a:latin typeface="Century Schoolbook" pitchFamily="18" charset="0"/>
              </a:rPr>
            </a:br>
            <a:r>
              <a:rPr lang="en-GB" altLang="en-US" b="1" dirty="0" smtClean="0">
                <a:solidFill>
                  <a:schemeClr val="bg1"/>
                </a:solidFill>
                <a:latin typeface="Century Schoolbook" pitchFamily="18" charset="0"/>
              </a:rPr>
              <a:t>AGEING OF SKIN</a:t>
            </a:r>
            <a:br>
              <a:rPr lang="en-GB" altLang="en-US" b="1" dirty="0" smtClean="0">
                <a:solidFill>
                  <a:schemeClr val="bg1"/>
                </a:solidFill>
                <a:latin typeface="Century Schoolbook" pitchFamily="18" charset="0"/>
              </a:rPr>
            </a:br>
            <a:endParaRPr lang="en-US" altLang="en-US" dirty="0" smtClean="0">
              <a:solidFill>
                <a:schemeClr val="bg1"/>
              </a:solidFill>
            </a:endParaRPr>
          </a:p>
        </p:txBody>
      </p:sp>
      <p:sp>
        <p:nvSpPr>
          <p:cNvPr id="34819" name="Content Placeholder 5"/>
          <p:cNvSpPr>
            <a:spLocks noGrp="1"/>
          </p:cNvSpPr>
          <p:nvPr>
            <p:ph idx="1"/>
          </p:nvPr>
        </p:nvSpPr>
        <p:spPr>
          <a:xfrm>
            <a:off x="76200" y="1600200"/>
            <a:ext cx="8991600" cy="5257800"/>
          </a:xfrm>
        </p:spPr>
        <p:txBody>
          <a:bodyPr/>
          <a:lstStyle/>
          <a:p>
            <a:pPr algn="just" rtl="1"/>
            <a:r>
              <a:rPr lang="fa-IR" altLang="en-US" b="1" dirty="0" smtClean="0">
                <a:cs typeface="B Titr" panose="00000700000000000000" pitchFamily="2" charset="-78"/>
              </a:rPr>
              <a:t>بدن انسان از هنگام تولد شروع به پيري مي كند</a:t>
            </a:r>
            <a:endParaRPr lang="en-US" altLang="en-US" b="1" dirty="0" smtClean="0">
              <a:cs typeface="B Titr" panose="00000700000000000000" pitchFamily="2" charset="-78"/>
            </a:endParaRPr>
          </a:p>
          <a:p>
            <a:pPr algn="just" rtl="1"/>
            <a:r>
              <a:rPr lang="fa-IR" altLang="en-US" b="1" dirty="0" smtClean="0">
                <a:cs typeface="B Titr" panose="00000700000000000000" pitchFamily="2" charset="-78"/>
              </a:rPr>
              <a:t>بعد از بلوغ به ازا هر سال 1% از ميزان كلاژن پوست كاسته مي شود. هورمون آندروژن باعث افزايش كلاژن پوست     مي شود، (تفاوت كلاژن پوست مردان نسبت به زنان). بعد از يائسگي كاهش ميزان كلاژن</a:t>
            </a:r>
          </a:p>
          <a:p>
            <a:pPr algn="just" rtl="1"/>
            <a:r>
              <a:rPr lang="fa-IR" altLang="en-US" b="1" dirty="0" smtClean="0">
                <a:cs typeface="B Titr" panose="00000700000000000000" pitchFamily="2" charset="-78"/>
              </a:rPr>
              <a:t>نقش ویتامین </a:t>
            </a:r>
            <a:r>
              <a:rPr lang="en-US" altLang="en-US" b="1" dirty="0" smtClean="0">
                <a:cs typeface="B Titr" panose="00000700000000000000" pitchFamily="2" charset="-78"/>
              </a:rPr>
              <a:t>C</a:t>
            </a:r>
          </a:p>
          <a:p>
            <a:pPr algn="r" rtl="1"/>
            <a:endParaRPr lang="fa-IR" altLang="en-US" b="1" dirty="0" smtClean="0"/>
          </a:p>
          <a:p>
            <a:pPr algn="r" rtl="1">
              <a:buFontTx/>
              <a:buNone/>
            </a:pPr>
            <a:endParaRPr lang="en-US" altLang="en-US" dirty="0" smtClean="0"/>
          </a:p>
        </p:txBody>
      </p:sp>
      <p:sp>
        <p:nvSpPr>
          <p:cNvPr id="2" name="Footer Placeholder 1"/>
          <p:cNvSpPr>
            <a:spLocks noGrp="1"/>
          </p:cNvSpPr>
          <p:nvPr>
            <p:ph type="ftr" sz="quarter" idx="11"/>
          </p:nvPr>
        </p:nvSpPr>
        <p:spPr/>
        <p:txBody>
          <a:bodyPr/>
          <a:lstStyle/>
          <a:p>
            <a:pPr>
              <a:defRPr/>
            </a:pPr>
            <a:r>
              <a:rPr lang="en-US" smtClean="0"/>
              <a:t>Dr.Ghadami</a:t>
            </a:r>
            <a:endParaRPr lang="en-US"/>
          </a:p>
        </p:txBody>
      </p:sp>
      <p:sp>
        <p:nvSpPr>
          <p:cNvPr id="3" name="Slide Number Placeholder 2"/>
          <p:cNvSpPr>
            <a:spLocks noGrp="1"/>
          </p:cNvSpPr>
          <p:nvPr>
            <p:ph type="sldNum" sz="quarter" idx="12"/>
          </p:nvPr>
        </p:nvSpPr>
        <p:spPr/>
        <p:txBody>
          <a:bodyPr/>
          <a:lstStyle/>
          <a:p>
            <a:pPr>
              <a:defRPr/>
            </a:pPr>
            <a:fld id="{8E66EE05-9916-47E2-B2B1-1D22FDBA4C9F}"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solidFill>
            <a:srgbClr val="0070C0"/>
          </a:solidFill>
        </p:spPr>
        <p:txBody>
          <a:bodyPr/>
          <a:lstStyle/>
          <a:p>
            <a:pPr rtl="1">
              <a:defRPr/>
            </a:pPr>
            <a:r>
              <a:rPr lang="fa-IR" b="1" u="sng" dirty="0" smtClean="0">
                <a:solidFill>
                  <a:schemeClr val="bg1"/>
                </a:solidFill>
                <a:latin typeface="+mn-lt"/>
                <a:ea typeface="+mn-ea"/>
                <a:cs typeface="+mn-cs"/>
              </a:rPr>
              <a:t/>
            </a:r>
            <a:br>
              <a:rPr lang="fa-IR" b="1" u="sng" dirty="0" smtClean="0">
                <a:solidFill>
                  <a:schemeClr val="bg1"/>
                </a:solidFill>
                <a:latin typeface="+mn-lt"/>
                <a:ea typeface="+mn-ea"/>
                <a:cs typeface="+mn-cs"/>
              </a:rPr>
            </a:br>
            <a:r>
              <a:rPr lang="fa-IR" b="1" u="sng" dirty="0" smtClean="0">
                <a:solidFill>
                  <a:schemeClr val="bg1"/>
                </a:solidFill>
                <a:latin typeface="+mn-lt"/>
                <a:ea typeface="+mn-ea"/>
                <a:cs typeface="+mn-cs"/>
              </a:rPr>
              <a:t>عوارض </a:t>
            </a:r>
            <a:r>
              <a:rPr lang="en-US" b="1" u="sng" dirty="0" smtClean="0">
                <a:solidFill>
                  <a:schemeClr val="bg1"/>
                </a:solidFill>
                <a:latin typeface="+mn-lt"/>
                <a:ea typeface="+mn-ea"/>
                <a:cs typeface="+mn-cs"/>
              </a:rPr>
              <a:t>Aging</a:t>
            </a:r>
            <a:r>
              <a:rPr lang="fa-IR" b="1" u="sng" dirty="0" smtClean="0">
                <a:solidFill>
                  <a:schemeClr val="bg1"/>
                </a:solidFill>
                <a:latin typeface="+mn-lt"/>
                <a:ea typeface="+mn-ea"/>
                <a:cs typeface="+mn-cs"/>
              </a:rPr>
              <a:t>:</a:t>
            </a:r>
            <a:r>
              <a:rPr lang="en-US" b="1" dirty="0" smtClean="0">
                <a:solidFill>
                  <a:schemeClr val="bg1"/>
                </a:solidFill>
                <a:latin typeface="+mn-lt"/>
                <a:ea typeface="+mn-ea"/>
                <a:cs typeface="+mn-cs"/>
              </a:rPr>
              <a:t/>
            </a:r>
            <a:br>
              <a:rPr lang="en-US" b="1" dirty="0" smtClean="0">
                <a:solidFill>
                  <a:schemeClr val="bg1"/>
                </a:solidFill>
                <a:latin typeface="+mn-lt"/>
                <a:ea typeface="+mn-ea"/>
                <a:cs typeface="+mn-cs"/>
              </a:rPr>
            </a:br>
            <a:endParaRPr lang="en-US" dirty="0">
              <a:solidFill>
                <a:schemeClr val="bg1"/>
              </a:solidFill>
            </a:endParaRPr>
          </a:p>
        </p:txBody>
      </p:sp>
      <p:sp>
        <p:nvSpPr>
          <p:cNvPr id="35843" name="Content Placeholder 2"/>
          <p:cNvSpPr>
            <a:spLocks noGrp="1"/>
          </p:cNvSpPr>
          <p:nvPr>
            <p:ph idx="1"/>
          </p:nvPr>
        </p:nvSpPr>
        <p:spPr>
          <a:xfrm>
            <a:off x="0" y="1600200"/>
            <a:ext cx="8991600" cy="4525963"/>
          </a:xfrm>
        </p:spPr>
        <p:txBody>
          <a:bodyPr/>
          <a:lstStyle/>
          <a:p>
            <a:pPr algn="r" rtl="1"/>
            <a:r>
              <a:rPr lang="fa-IR" altLang="en-US" b="1" dirty="0" smtClean="0">
                <a:cs typeface="B Titr" panose="00000700000000000000" pitchFamily="2" charset="-78"/>
              </a:rPr>
              <a:t>- لكه هاي قهوه اي رنگ خصوصا در صورت، دستها، سينه و پشت (</a:t>
            </a:r>
            <a:r>
              <a:rPr lang="en-US" altLang="en-US" b="1" dirty="0" smtClean="0">
                <a:cs typeface="B Titr" panose="00000700000000000000" pitchFamily="2" charset="-78"/>
              </a:rPr>
              <a:t>Senile </a:t>
            </a:r>
            <a:r>
              <a:rPr lang="en-US" altLang="en-US" b="1" dirty="0" err="1" smtClean="0">
                <a:cs typeface="B Titr" panose="00000700000000000000" pitchFamily="2" charset="-78"/>
              </a:rPr>
              <a:t>Lentigo</a:t>
            </a:r>
            <a:r>
              <a:rPr lang="fa-IR" altLang="en-US" b="1" dirty="0" smtClean="0">
                <a:cs typeface="B Titr" panose="00000700000000000000" pitchFamily="2" charset="-78"/>
              </a:rPr>
              <a:t>)</a:t>
            </a:r>
            <a:endParaRPr lang="en-US" altLang="en-US" b="1" dirty="0" smtClean="0">
              <a:cs typeface="B Titr" panose="00000700000000000000" pitchFamily="2" charset="-78"/>
            </a:endParaRPr>
          </a:p>
          <a:p>
            <a:pPr algn="r" rtl="1"/>
            <a:r>
              <a:rPr lang="fa-IR" altLang="en-US" b="1" dirty="0" smtClean="0">
                <a:cs typeface="B Titr" panose="00000700000000000000" pitchFamily="2" charset="-78"/>
              </a:rPr>
              <a:t>- افزايش شكنندگي جدار مويرگها و خونريزيهاي زير پوستي بنام خونريزي عنكبوتي يا تلانژكتازي رگ</a:t>
            </a:r>
            <a:endParaRPr lang="en-US" altLang="en-US" b="1" dirty="0" smtClean="0">
              <a:cs typeface="B Titr" panose="00000700000000000000" pitchFamily="2" charset="-78"/>
            </a:endParaRPr>
          </a:p>
          <a:p>
            <a:pPr algn="r" rtl="1"/>
            <a:r>
              <a:rPr lang="fa-IR" altLang="en-US" b="1" dirty="0" smtClean="0">
                <a:cs typeface="B Titr" panose="00000700000000000000" pitchFamily="2" charset="-78"/>
              </a:rPr>
              <a:t>- خشكي پوست</a:t>
            </a:r>
            <a:endParaRPr lang="en-US" altLang="en-US" b="1" dirty="0" smtClean="0">
              <a:cs typeface="B Titr" panose="00000700000000000000" pitchFamily="2" charset="-78"/>
            </a:endParaRPr>
          </a:p>
          <a:p>
            <a:pPr algn="r" rtl="1"/>
            <a:r>
              <a:rPr lang="fa-IR" altLang="en-US" b="1" dirty="0" smtClean="0">
                <a:cs typeface="B Titr" panose="00000700000000000000" pitchFamily="2" charset="-78"/>
              </a:rPr>
              <a:t>- پوست به طور نامناسب ضخيم و تيره مي شود.</a:t>
            </a:r>
            <a:endParaRPr lang="en-US" altLang="en-US" b="1" dirty="0" smtClean="0">
              <a:cs typeface="B Titr" panose="00000700000000000000" pitchFamily="2" charset="-78"/>
            </a:endParaRPr>
          </a:p>
          <a:p>
            <a:pPr algn="r" rtl="1"/>
            <a:r>
              <a:rPr lang="fa-IR" altLang="en-US" b="1" dirty="0" smtClean="0">
                <a:cs typeface="B Titr" panose="00000700000000000000" pitchFamily="2" charset="-78"/>
              </a:rPr>
              <a:t>- شل شدن پوست</a:t>
            </a:r>
            <a:endParaRPr lang="en-US" altLang="en-US" b="1" dirty="0" smtClean="0">
              <a:cs typeface="B Titr" panose="00000700000000000000" pitchFamily="2" charset="-78"/>
            </a:endParaRPr>
          </a:p>
          <a:p>
            <a:pPr algn="r" rtl="1"/>
            <a:r>
              <a:rPr lang="fa-IR" altLang="en-US" b="1" dirty="0" smtClean="0">
                <a:cs typeface="B Titr" panose="00000700000000000000" pitchFamily="2" charset="-78"/>
              </a:rPr>
              <a:t>- چروكهاي ريز و درشت</a:t>
            </a:r>
            <a:endParaRPr lang="en-US" altLang="en-US" b="1" dirty="0" smtClean="0">
              <a:cs typeface="B Titr" panose="00000700000000000000" pitchFamily="2" charset="-78"/>
            </a:endParaRPr>
          </a:p>
          <a:p>
            <a:endParaRPr lang="en-US" altLang="en-US" dirty="0" smtClean="0"/>
          </a:p>
        </p:txBody>
      </p:sp>
      <p:sp>
        <p:nvSpPr>
          <p:cNvPr id="3" name="Footer Placeholder 2"/>
          <p:cNvSpPr>
            <a:spLocks noGrp="1"/>
          </p:cNvSpPr>
          <p:nvPr>
            <p:ph type="ftr" sz="quarter" idx="11"/>
          </p:nvPr>
        </p:nvSpPr>
        <p:spPr/>
        <p:txBody>
          <a:bodyPr/>
          <a:lstStyle/>
          <a:p>
            <a:pPr>
              <a:defRPr/>
            </a:pPr>
            <a:r>
              <a:rPr lang="en-US" smtClean="0"/>
              <a:t>Dr.Ghadami</a:t>
            </a:r>
            <a:endParaRPr lang="en-US"/>
          </a:p>
        </p:txBody>
      </p:sp>
      <p:sp>
        <p:nvSpPr>
          <p:cNvPr id="4" name="Slide Number Placeholder 3"/>
          <p:cNvSpPr>
            <a:spLocks noGrp="1"/>
          </p:cNvSpPr>
          <p:nvPr>
            <p:ph type="sldNum" sz="quarter" idx="12"/>
          </p:nvPr>
        </p:nvSpPr>
        <p:spPr/>
        <p:txBody>
          <a:bodyPr/>
          <a:lstStyle/>
          <a:p>
            <a:pPr>
              <a:defRPr/>
            </a:pPr>
            <a:fld id="{8E66EE05-9916-47E2-B2B1-1D22FDBA4C9F}"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noGrp="1"/>
          </p:cNvGrpSpPr>
          <p:nvPr/>
        </p:nvGrpSpPr>
        <p:grpSpPr bwMode="auto">
          <a:xfrm>
            <a:off x="0" y="0"/>
            <a:ext cx="9144000" cy="6858000"/>
            <a:chOff x="979" y="1008"/>
            <a:chExt cx="3799" cy="2848"/>
          </a:xfrm>
        </p:grpSpPr>
        <p:pic>
          <p:nvPicPr>
            <p:cNvPr id="368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9" y="1008"/>
              <a:ext cx="3800" cy="2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6868" name="Text Box 4"/>
            <p:cNvSpPr txBox="1">
              <a:spLocks noChangeArrowheads="1"/>
            </p:cNvSpPr>
            <p:nvPr/>
          </p:nvSpPr>
          <p:spPr bwMode="auto">
            <a:xfrm>
              <a:off x="979" y="1008"/>
              <a:ext cx="3800" cy="2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a-IR" altLang="en-US"/>
            </a:p>
          </p:txBody>
        </p:sp>
      </p:grpSp>
      <p:sp>
        <p:nvSpPr>
          <p:cNvPr id="2" name="Footer Placeholder 1"/>
          <p:cNvSpPr>
            <a:spLocks noGrp="1"/>
          </p:cNvSpPr>
          <p:nvPr>
            <p:ph type="ftr" sz="quarter" idx="11"/>
          </p:nvPr>
        </p:nvSpPr>
        <p:spPr/>
        <p:txBody>
          <a:bodyPr/>
          <a:lstStyle/>
          <a:p>
            <a:pPr>
              <a:defRPr/>
            </a:pPr>
            <a:r>
              <a:rPr lang="en-US" smtClean="0"/>
              <a:t>Dr.Ghadami</a:t>
            </a:r>
            <a:endParaRPr lang="en-US"/>
          </a:p>
        </p:txBody>
      </p:sp>
      <p:sp>
        <p:nvSpPr>
          <p:cNvPr id="3" name="Slide Number Placeholder 2"/>
          <p:cNvSpPr>
            <a:spLocks noGrp="1"/>
          </p:cNvSpPr>
          <p:nvPr>
            <p:ph type="sldNum" sz="quarter" idx="12"/>
          </p:nvPr>
        </p:nvSpPr>
        <p:spPr/>
        <p:txBody>
          <a:bodyPr/>
          <a:lstStyle/>
          <a:p>
            <a:pPr>
              <a:defRPr/>
            </a:pPr>
            <a:fld id="{8E66EE05-9916-47E2-B2B1-1D22FDBA4C9F}"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solidFill>
            <a:srgbClr val="002060"/>
          </a:solidFill>
        </p:spPr>
        <p:txBody>
          <a:bodyPr/>
          <a:lstStyle/>
          <a:p>
            <a:pPr rtl="1">
              <a:defRPr/>
            </a:pPr>
            <a:r>
              <a:rPr lang="en-US" b="1" u="sng" dirty="0" smtClean="0">
                <a:solidFill>
                  <a:schemeClr val="bg1"/>
                </a:solidFill>
                <a:latin typeface="+mn-lt"/>
                <a:ea typeface="+mn-ea"/>
                <a:cs typeface="+mn-cs"/>
              </a:rPr>
              <a:t/>
            </a:r>
            <a:br>
              <a:rPr lang="en-US" b="1" u="sng" dirty="0" smtClean="0">
                <a:solidFill>
                  <a:schemeClr val="bg1"/>
                </a:solidFill>
                <a:latin typeface="+mn-lt"/>
                <a:ea typeface="+mn-ea"/>
                <a:cs typeface="+mn-cs"/>
              </a:rPr>
            </a:br>
            <a:r>
              <a:rPr lang="en-US" b="1" u="sng" dirty="0" smtClean="0">
                <a:solidFill>
                  <a:schemeClr val="bg1"/>
                </a:solidFill>
                <a:latin typeface="+mn-lt"/>
                <a:ea typeface="+mn-ea"/>
                <a:cs typeface="+mn-cs"/>
              </a:rPr>
              <a:t/>
            </a:r>
            <a:br>
              <a:rPr lang="en-US" b="1" u="sng" dirty="0" smtClean="0">
                <a:solidFill>
                  <a:schemeClr val="bg1"/>
                </a:solidFill>
                <a:latin typeface="+mn-lt"/>
                <a:ea typeface="+mn-ea"/>
                <a:cs typeface="+mn-cs"/>
              </a:rPr>
            </a:br>
            <a:r>
              <a:rPr lang="fa-IR" b="1" u="sng" dirty="0" smtClean="0">
                <a:solidFill>
                  <a:schemeClr val="bg1"/>
                </a:solidFill>
                <a:latin typeface="+mn-lt"/>
                <a:ea typeface="+mn-ea"/>
                <a:cs typeface="+mn-cs"/>
              </a:rPr>
              <a:t>تغييرات ايجاد شده در اپيدرم:</a:t>
            </a:r>
            <a:r>
              <a:rPr lang="en-US" b="1" u="sng" dirty="0" smtClean="0">
                <a:solidFill>
                  <a:schemeClr val="bg1"/>
                </a:solidFill>
                <a:latin typeface="+mn-lt"/>
                <a:ea typeface="+mn-ea"/>
                <a:cs typeface="+mn-cs"/>
              </a:rPr>
              <a:t/>
            </a:r>
            <a:br>
              <a:rPr lang="en-US" b="1" u="sng" dirty="0" smtClean="0">
                <a:solidFill>
                  <a:schemeClr val="bg1"/>
                </a:solidFill>
                <a:latin typeface="+mn-lt"/>
                <a:ea typeface="+mn-ea"/>
                <a:cs typeface="+mn-cs"/>
              </a:rPr>
            </a:br>
            <a:r>
              <a:rPr lang="en-US" b="1" dirty="0" smtClean="0">
                <a:solidFill>
                  <a:schemeClr val="bg1"/>
                </a:solidFill>
                <a:latin typeface="+mn-lt"/>
                <a:ea typeface="+mn-ea"/>
                <a:cs typeface="+mn-cs"/>
              </a:rPr>
              <a:t/>
            </a:r>
            <a:br>
              <a:rPr lang="en-US" b="1" dirty="0" smtClean="0">
                <a:solidFill>
                  <a:schemeClr val="bg1"/>
                </a:solidFill>
                <a:latin typeface="+mn-lt"/>
                <a:ea typeface="+mn-ea"/>
                <a:cs typeface="+mn-cs"/>
              </a:rPr>
            </a:br>
            <a:endParaRPr lang="en-US" dirty="0">
              <a:solidFill>
                <a:schemeClr val="bg1"/>
              </a:solidFill>
            </a:endParaRPr>
          </a:p>
        </p:txBody>
      </p:sp>
      <p:sp>
        <p:nvSpPr>
          <p:cNvPr id="37891" name="Content Placeholder 2"/>
          <p:cNvSpPr>
            <a:spLocks noGrp="1"/>
          </p:cNvSpPr>
          <p:nvPr>
            <p:ph idx="1"/>
          </p:nvPr>
        </p:nvSpPr>
        <p:spPr>
          <a:xfrm>
            <a:off x="0" y="1600200"/>
            <a:ext cx="9144000" cy="5257800"/>
          </a:xfrm>
        </p:spPr>
        <p:txBody>
          <a:bodyPr/>
          <a:lstStyle/>
          <a:p>
            <a:pPr algn="r" rtl="1"/>
            <a:r>
              <a:rPr lang="fa-IR" altLang="en-US" b="1" dirty="0" smtClean="0"/>
              <a:t>غدد سباسه: کاهش عملكرد و كارايي </a:t>
            </a:r>
            <a:endParaRPr lang="en-US" altLang="en-US" b="1" dirty="0" smtClean="0"/>
          </a:p>
          <a:p>
            <a:pPr algn="r" rtl="1"/>
            <a:r>
              <a:rPr lang="fa-IR" altLang="en-US" b="1" dirty="0" smtClean="0"/>
              <a:t>مهمتر اينكه چربيهايي كه باعث اتصال سلولها (سيمان بين سلولي)و عدم از بين رفتن آب پوست مي گردد، به ميزان لازم ترشح صورت نمي گيرد، لذا آب پوستي به راحتي تبخير شده و پوست خشك و مستعد چين و چروك مي گردد.</a:t>
            </a:r>
            <a:endParaRPr lang="en-US" altLang="en-US" b="1" dirty="0" smtClean="0"/>
          </a:p>
          <a:p>
            <a:pPr algn="r" rtl="1"/>
            <a:r>
              <a:rPr lang="fa-IR" altLang="en-US" b="1" dirty="0" smtClean="0"/>
              <a:t>كاهش مقاومت سلولي و حجم سلولهاي اپيدرم</a:t>
            </a:r>
            <a:endParaRPr lang="en-US" altLang="en-US" b="1" dirty="0" smtClean="0"/>
          </a:p>
          <a:p>
            <a:pPr algn="r" rtl="1"/>
            <a:r>
              <a:rPr lang="fa-IR" altLang="en-US" b="1" dirty="0" smtClean="0"/>
              <a:t>افزايش ضخامت ولي غير يكنواخت پوست</a:t>
            </a:r>
            <a:endParaRPr lang="en-US" altLang="en-US" b="1" dirty="0" smtClean="0"/>
          </a:p>
          <a:p>
            <a:pPr algn="r" rtl="1"/>
            <a:r>
              <a:rPr lang="fa-IR" altLang="en-US" b="1" dirty="0" smtClean="0"/>
              <a:t>كاهش سلولهاي لانگرهانس و تضعيف عمل آن در پوست</a:t>
            </a:r>
            <a:endParaRPr lang="en-US" altLang="en-US" b="1" dirty="0" smtClean="0"/>
          </a:p>
          <a:p>
            <a:pPr algn="r" rtl="1"/>
            <a:endParaRPr lang="en-US" altLang="en-US" dirty="0" smtClean="0"/>
          </a:p>
        </p:txBody>
      </p:sp>
      <p:sp>
        <p:nvSpPr>
          <p:cNvPr id="3" name="Footer Placeholder 2"/>
          <p:cNvSpPr>
            <a:spLocks noGrp="1"/>
          </p:cNvSpPr>
          <p:nvPr>
            <p:ph type="ftr" sz="quarter" idx="11"/>
          </p:nvPr>
        </p:nvSpPr>
        <p:spPr/>
        <p:txBody>
          <a:bodyPr/>
          <a:lstStyle/>
          <a:p>
            <a:pPr>
              <a:defRPr/>
            </a:pPr>
            <a:r>
              <a:rPr lang="en-US" smtClean="0"/>
              <a:t>Dr.Ghadami</a:t>
            </a:r>
            <a:endParaRPr lang="en-US"/>
          </a:p>
        </p:txBody>
      </p:sp>
      <p:sp>
        <p:nvSpPr>
          <p:cNvPr id="4" name="Slide Number Placeholder 3"/>
          <p:cNvSpPr>
            <a:spLocks noGrp="1"/>
          </p:cNvSpPr>
          <p:nvPr>
            <p:ph type="sldNum" sz="quarter" idx="12"/>
          </p:nvPr>
        </p:nvSpPr>
        <p:spPr/>
        <p:txBody>
          <a:bodyPr/>
          <a:lstStyle/>
          <a:p>
            <a:pPr>
              <a:defRPr/>
            </a:pPr>
            <a:fld id="{8E66EE05-9916-47E2-B2B1-1D22FDBA4C9F}"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0" y="0"/>
            <a:ext cx="9144000" cy="6124754"/>
          </a:xfrm>
          <a:prstGeom prst="rect">
            <a:avLst/>
          </a:prstGeom>
          <a:gradFill rotWithShape="1">
            <a:gsLst>
              <a:gs pos="0">
                <a:srgbClr val="E6DCAC"/>
              </a:gs>
              <a:gs pos="12000">
                <a:srgbClr val="E6D78A"/>
              </a:gs>
              <a:gs pos="30000">
                <a:srgbClr val="C7AC4C"/>
              </a:gs>
              <a:gs pos="45000">
                <a:srgbClr val="E6D78A"/>
              </a:gs>
              <a:gs pos="77000">
                <a:srgbClr val="C7AC4C"/>
              </a:gs>
              <a:gs pos="100000">
                <a:srgbClr val="E6DCAC"/>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en-US" altLang="en-US" sz="2800" b="1" dirty="0">
                <a:solidFill>
                  <a:srgbClr val="0070C0"/>
                </a:solidFill>
              </a:rPr>
              <a:t/>
            </a:r>
            <a:br>
              <a:rPr lang="en-US" altLang="en-US" sz="2800" b="1" dirty="0">
                <a:solidFill>
                  <a:srgbClr val="0070C0"/>
                </a:solidFill>
              </a:rPr>
            </a:br>
            <a:r>
              <a:rPr lang="fa-IR" altLang="en-US" sz="2800" b="1" dirty="0" smtClean="0">
                <a:solidFill>
                  <a:srgbClr val="0070C0"/>
                </a:solidFill>
              </a:rPr>
              <a:t>- ساختمان </a:t>
            </a:r>
            <a:r>
              <a:rPr lang="fa-IR" altLang="en-US" sz="2800" b="1" dirty="0">
                <a:solidFill>
                  <a:srgbClr val="0070C0"/>
                </a:solidFill>
              </a:rPr>
              <a:t>و عملکرد و پاتولوژی </a:t>
            </a:r>
            <a:r>
              <a:rPr lang="fa-IR" altLang="en-US" sz="2800" b="1" dirty="0" smtClean="0">
                <a:solidFill>
                  <a:srgbClr val="0070C0"/>
                </a:solidFill>
              </a:rPr>
              <a:t>پوست</a:t>
            </a:r>
            <a:r>
              <a:rPr lang="en-US" altLang="en-US" sz="2800" b="1" dirty="0" smtClean="0">
                <a:solidFill>
                  <a:srgbClr val="0070C0"/>
                </a:solidFill>
              </a:rPr>
              <a:t> :</a:t>
            </a:r>
            <a:endParaRPr lang="en-US" altLang="en-US" sz="2800" b="1" dirty="0">
              <a:solidFill>
                <a:srgbClr val="0070C0"/>
              </a:solidFill>
            </a:endParaRPr>
          </a:p>
          <a:p>
            <a:pPr algn="r" rtl="1" eaLnBrk="1" hangingPunct="1"/>
            <a:r>
              <a:rPr lang="en-US" altLang="en-US" sz="2800" b="1" dirty="0"/>
              <a:t/>
            </a:r>
            <a:br>
              <a:rPr lang="en-US" altLang="en-US" sz="2800" b="1" dirty="0"/>
            </a:br>
            <a:r>
              <a:rPr lang="fa-IR" altLang="en-US" sz="2800" b="1" dirty="0">
                <a:cs typeface="B Titr" panose="00000700000000000000" pitchFamily="2" charset="-78"/>
              </a:rPr>
              <a:t>پوست بزرگترین ارگان در بدن است و سطحی حدود 2 متر را می پوشاند. وزن آن حدود </a:t>
            </a:r>
            <a:r>
              <a:rPr lang="fa-IR" altLang="en-US" sz="2800" b="1" dirty="0" smtClean="0">
                <a:cs typeface="B Titr" panose="00000700000000000000" pitchFamily="2" charset="-78"/>
              </a:rPr>
              <a:t>۲/۷۰۰ </a:t>
            </a:r>
            <a:r>
              <a:rPr lang="fa-IR" altLang="en-US" sz="2800" b="1" dirty="0">
                <a:cs typeface="B Titr" panose="00000700000000000000" pitchFamily="2" charset="-78"/>
              </a:rPr>
              <a:t>کیلو گرم و شامل میلیون ها پایانه عصبی است . </a:t>
            </a:r>
          </a:p>
          <a:p>
            <a:pPr algn="r" rtl="1" eaLnBrk="1" hangingPunct="1"/>
            <a:endParaRPr lang="fa-IR" altLang="en-US" sz="2800" b="1" dirty="0">
              <a:cs typeface="B Titr" panose="00000700000000000000" pitchFamily="2" charset="-78"/>
            </a:endParaRPr>
          </a:p>
          <a:p>
            <a:pPr algn="r" rtl="1" eaLnBrk="1" hangingPunct="1"/>
            <a:r>
              <a:rPr lang="fa-IR" altLang="en-US" sz="2800" b="1" dirty="0">
                <a:cs typeface="B Titr" panose="00000700000000000000" pitchFamily="2" charset="-78"/>
              </a:rPr>
              <a:t>توانایی برای دوباره سازی خود را دارا است . بدین ترتیب آسیب های وارد به خود را ترمیم می کند.</a:t>
            </a:r>
          </a:p>
          <a:p>
            <a:pPr algn="r" rtl="1" eaLnBrk="1" hangingPunct="1"/>
            <a:r>
              <a:rPr lang="fa-IR" altLang="en-US" sz="2800" b="1" dirty="0">
                <a:cs typeface="B Titr" panose="00000700000000000000" pitchFamily="2" charset="-78"/>
              </a:rPr>
              <a:t> </a:t>
            </a:r>
          </a:p>
          <a:p>
            <a:pPr algn="r" rtl="1" eaLnBrk="1" hangingPunct="1"/>
            <a:r>
              <a:rPr lang="fa-IR" altLang="en-US" sz="2800" b="1" dirty="0">
                <a:cs typeface="B Titr" panose="00000700000000000000" pitchFamily="2" charset="-78"/>
              </a:rPr>
              <a:t>ساختمان و عملکرد آن برای نگهداری هموستاز بدن ضروری است . </a:t>
            </a:r>
          </a:p>
          <a:p>
            <a:pPr algn="r" rtl="1" eaLnBrk="1" hangingPunct="1"/>
            <a:endParaRPr lang="fa-IR" altLang="en-US" sz="2800" b="1" dirty="0">
              <a:cs typeface="B Titr" panose="00000700000000000000" pitchFamily="2" charset="-78"/>
            </a:endParaRPr>
          </a:p>
          <a:p>
            <a:pPr algn="r" rtl="1" eaLnBrk="1" hangingPunct="1"/>
            <a:r>
              <a:rPr lang="fa-IR" altLang="en-US" sz="2800" b="1" dirty="0">
                <a:cs typeface="B Titr" panose="00000700000000000000" pitchFamily="2" charset="-78"/>
              </a:rPr>
              <a:t>قبل از شناسایی بیماری های پوستی ما باید در ابتدا ساختمان و عملکرد پوست سالم را بشناسیم</a:t>
            </a:r>
            <a:r>
              <a:rPr lang="en-US" altLang="en-US" sz="2800" b="1" dirty="0">
                <a:cs typeface="B Titr" panose="00000700000000000000" pitchFamily="2" charset="-78"/>
              </a:rPr>
              <a:t> .</a:t>
            </a:r>
            <a:br>
              <a:rPr lang="en-US" altLang="en-US" sz="2800" b="1" dirty="0">
                <a:cs typeface="B Titr" panose="00000700000000000000" pitchFamily="2" charset="-78"/>
              </a:rPr>
            </a:br>
            <a:endParaRPr lang="fa-IR" altLang="en-US" sz="2800" b="1" dirty="0">
              <a:cs typeface="B Titr" panose="00000700000000000000" pitchFamily="2" charset="-78"/>
            </a:endParaRPr>
          </a:p>
        </p:txBody>
      </p:sp>
      <p:sp>
        <p:nvSpPr>
          <p:cNvPr id="2" name="Footer Placeholder 1"/>
          <p:cNvSpPr>
            <a:spLocks noGrp="1"/>
          </p:cNvSpPr>
          <p:nvPr>
            <p:ph type="ftr" sz="quarter" idx="11"/>
          </p:nvPr>
        </p:nvSpPr>
        <p:spPr/>
        <p:txBody>
          <a:bodyPr/>
          <a:lstStyle/>
          <a:p>
            <a:pPr>
              <a:defRPr/>
            </a:pPr>
            <a:r>
              <a:rPr lang="en-US" smtClean="0"/>
              <a:t>Dr.Ghadami</a:t>
            </a:r>
            <a:endParaRPr lang="en-US"/>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002060"/>
          </a:solidFill>
        </p:spPr>
        <p:txBody>
          <a:bodyPr/>
          <a:lstStyle/>
          <a:p>
            <a:pPr>
              <a:defRPr/>
            </a:pPr>
            <a:r>
              <a:rPr lang="fa-IR" b="1" u="sng" dirty="0" smtClean="0">
                <a:solidFill>
                  <a:schemeClr val="bg1"/>
                </a:solidFill>
                <a:latin typeface="+mn-lt"/>
                <a:ea typeface="+mn-ea"/>
                <a:cs typeface="B Titr" panose="00000700000000000000" pitchFamily="2" charset="-78"/>
              </a:rPr>
              <a:t/>
            </a:r>
            <a:br>
              <a:rPr lang="fa-IR" b="1" u="sng" dirty="0" smtClean="0">
                <a:solidFill>
                  <a:schemeClr val="bg1"/>
                </a:solidFill>
                <a:latin typeface="+mn-lt"/>
                <a:ea typeface="+mn-ea"/>
                <a:cs typeface="B Titr" panose="00000700000000000000" pitchFamily="2" charset="-78"/>
              </a:rPr>
            </a:br>
            <a:r>
              <a:rPr lang="fa-IR" b="1" u="sng" dirty="0" smtClean="0">
                <a:solidFill>
                  <a:schemeClr val="bg1"/>
                </a:solidFill>
                <a:latin typeface="+mn-lt"/>
                <a:ea typeface="+mn-ea"/>
                <a:cs typeface="B Titr" panose="00000700000000000000" pitchFamily="2" charset="-78"/>
              </a:rPr>
              <a:t>تغييرات ايجاد شده در درم:</a:t>
            </a:r>
            <a:r>
              <a:rPr lang="en-US" b="1" dirty="0" smtClean="0">
                <a:solidFill>
                  <a:schemeClr val="bg1"/>
                </a:solidFill>
                <a:latin typeface="+mn-lt"/>
                <a:ea typeface="+mn-ea"/>
                <a:cs typeface="B Titr" panose="00000700000000000000" pitchFamily="2" charset="-78"/>
              </a:rPr>
              <a:t/>
            </a:r>
            <a:br>
              <a:rPr lang="en-US" b="1" dirty="0" smtClean="0">
                <a:solidFill>
                  <a:schemeClr val="bg1"/>
                </a:solidFill>
                <a:latin typeface="+mn-lt"/>
                <a:ea typeface="+mn-ea"/>
                <a:cs typeface="B Titr" panose="00000700000000000000" pitchFamily="2" charset="-78"/>
              </a:rPr>
            </a:br>
            <a:endParaRPr lang="en-US" dirty="0">
              <a:solidFill>
                <a:schemeClr val="bg1"/>
              </a:solidFill>
              <a:cs typeface="B Titr" panose="00000700000000000000" pitchFamily="2" charset="-78"/>
            </a:endParaRPr>
          </a:p>
        </p:txBody>
      </p:sp>
      <p:sp>
        <p:nvSpPr>
          <p:cNvPr id="38915" name="Content Placeholder 2"/>
          <p:cNvSpPr>
            <a:spLocks noGrp="1"/>
          </p:cNvSpPr>
          <p:nvPr>
            <p:ph idx="1"/>
          </p:nvPr>
        </p:nvSpPr>
        <p:spPr>
          <a:xfrm>
            <a:off x="0" y="1066800"/>
            <a:ext cx="9144000" cy="5791200"/>
          </a:xfrm>
        </p:spPr>
        <p:txBody>
          <a:bodyPr/>
          <a:lstStyle/>
          <a:p>
            <a:pPr algn="r" rtl="1"/>
            <a:r>
              <a:rPr lang="fa-IR" altLang="en-US" b="1" smtClean="0"/>
              <a:t>كاهش عمل و تعداد فيبروبلاستها: خاصیت ارتجاعی کلاژن و الاستین, پوست نازک و ترمیم به تعویق می افتد.</a:t>
            </a:r>
            <a:endParaRPr lang="en-US" altLang="en-US" b="1" smtClean="0"/>
          </a:p>
          <a:p>
            <a:pPr algn="r" rtl="1"/>
            <a:r>
              <a:rPr lang="fa-IR" altLang="en-US" b="1" smtClean="0"/>
              <a:t>تحلیل واحد پیلوسباسه: کاهش ترشحات پوست</a:t>
            </a:r>
            <a:endParaRPr lang="en-US" altLang="en-US" b="1" smtClean="0"/>
          </a:p>
          <a:p>
            <a:pPr algn="r" rtl="1"/>
            <a:r>
              <a:rPr lang="fa-IR" altLang="en-US" b="1" smtClean="0"/>
              <a:t>عدم رطوبت کافی پوست: پوست خشک ترو چین و چروک بیشتر </a:t>
            </a:r>
            <a:endParaRPr lang="en-US" altLang="en-US" b="1" smtClean="0"/>
          </a:p>
          <a:p>
            <a:pPr algn="r" rtl="1"/>
            <a:r>
              <a:rPr lang="fa-IR" altLang="en-US" b="1" smtClean="0"/>
              <a:t>کاهش خون رسانی بافتی: پاسخ دهی به عناصر عصبی</a:t>
            </a:r>
            <a:endParaRPr lang="en-US" altLang="en-US" b="1" smtClean="0"/>
          </a:p>
          <a:p>
            <a:pPr algn="r" rtl="1"/>
            <a:r>
              <a:rPr lang="fa-IR" altLang="en-US" b="1" smtClean="0"/>
              <a:t>خاصیت ارتجاعی رگها: گردش خون ناقص, اکسیژن رسانی ناقص, لذا سموم دفع نمی شوند.</a:t>
            </a:r>
            <a:endParaRPr lang="en-US" altLang="en-US" b="1" smtClean="0"/>
          </a:p>
          <a:p>
            <a:pPr algn="r" rtl="1"/>
            <a:r>
              <a:rPr lang="fa-IR" altLang="en-US" b="1" smtClean="0"/>
              <a:t>کاهش خون رسانی به مو: کمتر در فاز آناژن می مانند.</a:t>
            </a:r>
            <a:endParaRPr lang="en-US" altLang="en-US" b="1" smtClean="0"/>
          </a:p>
          <a:p>
            <a:pPr algn="r" rtl="1"/>
            <a:r>
              <a:rPr lang="fa-IR" altLang="en-US" b="1" smtClean="0"/>
              <a:t>تحلیل رنگدانه های مو و تمایل موها به رنگ سفید</a:t>
            </a:r>
            <a:endParaRPr lang="en-US" altLang="en-US" b="1" smtClean="0"/>
          </a:p>
          <a:p>
            <a:pPr algn="r" rtl="1"/>
            <a:r>
              <a:rPr lang="fa-IR" altLang="en-US" b="1" smtClean="0"/>
              <a:t>تغییرات در نواحی باز بدن: بیشترین سهم را خورشید دارد.</a:t>
            </a:r>
            <a:endParaRPr lang="en-US" altLang="en-US" b="1" smtClean="0"/>
          </a:p>
          <a:p>
            <a:pPr algn="r" rtl="1"/>
            <a:endParaRPr lang="en-US" altLang="en-US" smtClean="0"/>
          </a:p>
        </p:txBody>
      </p:sp>
      <p:sp>
        <p:nvSpPr>
          <p:cNvPr id="3" name="Footer Placeholder 2"/>
          <p:cNvSpPr>
            <a:spLocks noGrp="1"/>
          </p:cNvSpPr>
          <p:nvPr>
            <p:ph type="ftr" sz="quarter" idx="11"/>
          </p:nvPr>
        </p:nvSpPr>
        <p:spPr>
          <a:xfrm>
            <a:off x="3124200" y="6619875"/>
            <a:ext cx="2895600" cy="476250"/>
          </a:xfrm>
        </p:spPr>
        <p:txBody>
          <a:bodyPr/>
          <a:lstStyle/>
          <a:p>
            <a:pPr>
              <a:defRPr/>
            </a:pPr>
            <a:r>
              <a:rPr lang="en-US" dirty="0" err="1" smtClean="0"/>
              <a:t>Dr.Ghadami</a:t>
            </a:r>
            <a:endParaRPr lang="en-US" dirty="0"/>
          </a:p>
        </p:txBody>
      </p:sp>
      <p:sp>
        <p:nvSpPr>
          <p:cNvPr id="4" name="Slide Number Placeholder 3"/>
          <p:cNvSpPr>
            <a:spLocks noGrp="1"/>
          </p:cNvSpPr>
          <p:nvPr>
            <p:ph type="sldNum" sz="quarter" idx="12"/>
          </p:nvPr>
        </p:nvSpPr>
        <p:spPr/>
        <p:txBody>
          <a:bodyPr/>
          <a:lstStyle/>
          <a:p>
            <a:pPr>
              <a:defRPr/>
            </a:pPr>
            <a:fld id="{8E66EE05-9916-47E2-B2B1-1D22FDBA4C9F}"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noGrp="1"/>
          </p:cNvGrpSpPr>
          <p:nvPr/>
        </p:nvGrpSpPr>
        <p:grpSpPr bwMode="auto">
          <a:xfrm>
            <a:off x="0" y="0"/>
            <a:ext cx="9144000" cy="6858000"/>
            <a:chOff x="979" y="1008"/>
            <a:chExt cx="3799" cy="2848"/>
          </a:xfrm>
        </p:grpSpPr>
        <p:pic>
          <p:nvPicPr>
            <p:cNvPr id="3993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9" y="1008"/>
              <a:ext cx="3800" cy="2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940" name="Text Box 4"/>
            <p:cNvSpPr txBox="1">
              <a:spLocks noChangeArrowheads="1"/>
            </p:cNvSpPr>
            <p:nvPr/>
          </p:nvSpPr>
          <p:spPr bwMode="auto">
            <a:xfrm>
              <a:off x="979" y="1008"/>
              <a:ext cx="3800" cy="2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a-IR" altLang="en-US"/>
            </a:p>
          </p:txBody>
        </p:sp>
      </p:grpSp>
      <p:sp>
        <p:nvSpPr>
          <p:cNvPr id="2" name="Footer Placeholder 1"/>
          <p:cNvSpPr>
            <a:spLocks noGrp="1"/>
          </p:cNvSpPr>
          <p:nvPr>
            <p:ph type="ftr" sz="quarter" idx="11"/>
          </p:nvPr>
        </p:nvSpPr>
        <p:spPr/>
        <p:txBody>
          <a:bodyPr/>
          <a:lstStyle/>
          <a:p>
            <a:pPr>
              <a:defRPr/>
            </a:pPr>
            <a:r>
              <a:rPr lang="en-US" smtClean="0"/>
              <a:t>Dr.Ghadami</a:t>
            </a:r>
            <a:endParaRPr lang="en-US"/>
          </a:p>
        </p:txBody>
      </p:sp>
      <p:sp>
        <p:nvSpPr>
          <p:cNvPr id="3" name="Slide Number Placeholder 2"/>
          <p:cNvSpPr>
            <a:spLocks noGrp="1"/>
          </p:cNvSpPr>
          <p:nvPr>
            <p:ph type="sldNum" sz="quarter" idx="12"/>
          </p:nvPr>
        </p:nvSpPr>
        <p:spPr/>
        <p:txBody>
          <a:bodyPr/>
          <a:lstStyle/>
          <a:p>
            <a:pPr>
              <a:defRPr/>
            </a:pPr>
            <a:fld id="{8E66EE05-9916-47E2-B2B1-1D22FDBA4C9F}"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77044" y="0"/>
            <a:ext cx="8229600" cy="1143000"/>
          </a:xfrm>
          <a:solidFill>
            <a:srgbClr val="002060"/>
          </a:solidFill>
        </p:spPr>
        <p:txBody>
          <a:bodyPr/>
          <a:lstStyle/>
          <a:p>
            <a:r>
              <a:rPr lang="fa-IR" altLang="en-US" sz="4000" dirty="0" smtClean="0">
                <a:solidFill>
                  <a:srgbClr val="FFFF00"/>
                </a:solidFill>
                <a:cs typeface="B Titr" panose="00000700000000000000" pitchFamily="2" charset="-78"/>
              </a:rPr>
              <a:t>ناخن</a:t>
            </a:r>
            <a:endParaRPr lang="fa-IR" altLang="en-US" sz="2800" dirty="0" smtClean="0">
              <a:solidFill>
                <a:srgbClr val="FFFF00"/>
              </a:solidFill>
              <a:cs typeface="B Titr" panose="00000700000000000000" pitchFamily="2" charset="-78"/>
            </a:endParaRPr>
          </a:p>
        </p:txBody>
      </p:sp>
      <p:sp>
        <p:nvSpPr>
          <p:cNvPr id="36867" name="Content Placeholder 2"/>
          <p:cNvSpPr>
            <a:spLocks noGrp="1"/>
          </p:cNvSpPr>
          <p:nvPr>
            <p:ph idx="1"/>
          </p:nvPr>
        </p:nvSpPr>
        <p:spPr>
          <a:xfrm>
            <a:off x="-9659" y="1219200"/>
            <a:ext cx="9136487" cy="4525962"/>
          </a:xfrm>
        </p:spPr>
        <p:txBody>
          <a:bodyPr/>
          <a:lstStyle/>
          <a:p>
            <a:pPr marL="0" indent="0" algn="r" rtl="1">
              <a:buFontTx/>
              <a:buNone/>
            </a:pPr>
            <a:r>
              <a:rPr lang="fa-IR" altLang="en-US" sz="2800" dirty="0" smtClean="0">
                <a:cs typeface="B Titr" panose="00000700000000000000" pitchFamily="2" charset="-78"/>
              </a:rPr>
              <a:t>ناخن ها انتهای دیستال انگشتان دست و پا را محافظت میکنند.صفحه ناخن معمولا انحناداربا گوشه های مستطیلی و محکم است که رنگ صورتی خود را از عروق بستر ناخن که صفحه ناخن محکم به آن متصل است دریافت میکنند.</a:t>
            </a:r>
          </a:p>
          <a:p>
            <a:pPr marL="0" indent="0" algn="r" rtl="1">
              <a:buFontTx/>
              <a:buNone/>
            </a:pPr>
            <a:r>
              <a:rPr lang="fa-IR" altLang="en-US" sz="2800" dirty="0" smtClean="0">
                <a:cs typeface="B Titr" panose="00000700000000000000" pitchFamily="2" charset="-78"/>
              </a:rPr>
              <a:t>ناخن های انگشتان دست روزانه تقریبا 0/1</a:t>
            </a:r>
            <a:r>
              <a:rPr lang="en-US" altLang="en-US" sz="2800" dirty="0" smtClean="0">
                <a:cs typeface="B Titr" panose="00000700000000000000" pitchFamily="2" charset="-78"/>
              </a:rPr>
              <a:t>mm</a:t>
            </a:r>
            <a:r>
              <a:rPr lang="fa-IR" altLang="en-US" sz="2800" dirty="0" smtClean="0">
                <a:cs typeface="B Titr" panose="00000700000000000000" pitchFamily="2" charset="-78"/>
              </a:rPr>
              <a:t>رشد می کنند و ناخن های انگشتان پا آهسته تر رشد میکنند.</a:t>
            </a:r>
          </a:p>
        </p:txBody>
      </p:sp>
      <p:pic>
        <p:nvPicPr>
          <p:cNvPr id="36868" name="Picture 2" descr="C:\Users\akbari\Pictures\nail-anatomy-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46250" y="4108450"/>
            <a:ext cx="5691188" cy="267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9"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76928267-B8CE-4696-B283-2DC6245BF158}" type="slidenum">
              <a:rPr lang="en-US" altLang="fa-IR" sz="1200" smtClean="0">
                <a:solidFill>
                  <a:srgbClr val="0C3226"/>
                </a:solidFill>
              </a:rPr>
              <a:pPr rtl="0">
                <a:spcBef>
                  <a:spcPct val="0"/>
                </a:spcBef>
                <a:buFontTx/>
                <a:buNone/>
              </a:pPr>
              <a:t>42</a:t>
            </a:fld>
            <a:endParaRPr lang="en-US" altLang="fa-IR" sz="1200" smtClean="0">
              <a:solidFill>
                <a:srgbClr val="0C3226"/>
              </a:solidFill>
            </a:endParaRPr>
          </a:p>
        </p:txBody>
      </p:sp>
      <p:sp>
        <p:nvSpPr>
          <p:cNvPr id="2" name="Footer Placeholder 1"/>
          <p:cNvSpPr>
            <a:spLocks noGrp="1"/>
          </p:cNvSpPr>
          <p:nvPr>
            <p:ph type="ftr" sz="quarter" idx="11"/>
          </p:nvPr>
        </p:nvSpPr>
        <p:spPr>
          <a:xfrm>
            <a:off x="6781800" y="6610350"/>
            <a:ext cx="2895600" cy="476250"/>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41254091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pPr>
              <a:defRPr/>
            </a:pPr>
            <a:r>
              <a:rPr lang="fa-IR" b="1" u="sng" dirty="0" smtClean="0">
                <a:solidFill>
                  <a:srgbClr val="FFFF00"/>
                </a:solidFill>
                <a:latin typeface="+mn-lt"/>
                <a:ea typeface="+mn-ea"/>
                <a:cs typeface="+mn-cs"/>
              </a:rPr>
              <a:t/>
            </a:r>
            <a:br>
              <a:rPr lang="fa-IR" b="1" u="sng" dirty="0" smtClean="0">
                <a:solidFill>
                  <a:srgbClr val="FFFF00"/>
                </a:solidFill>
                <a:latin typeface="+mn-lt"/>
                <a:ea typeface="+mn-ea"/>
                <a:cs typeface="+mn-cs"/>
              </a:rPr>
            </a:br>
            <a:r>
              <a:rPr lang="fa-IR" b="1" u="sng" dirty="0" smtClean="0">
                <a:solidFill>
                  <a:srgbClr val="FFFF00"/>
                </a:solidFill>
                <a:latin typeface="+mn-lt"/>
                <a:ea typeface="+mn-ea"/>
                <a:cs typeface="+mn-cs"/>
              </a:rPr>
              <a:t>تغییرات ایجاد شده در ناخن:</a:t>
            </a:r>
            <a:r>
              <a:rPr lang="en-US" b="1" dirty="0" smtClean="0">
                <a:solidFill>
                  <a:srgbClr val="FFFF00"/>
                </a:solidFill>
                <a:latin typeface="+mn-lt"/>
                <a:ea typeface="+mn-ea"/>
                <a:cs typeface="+mn-cs"/>
              </a:rPr>
              <a:t/>
            </a:r>
            <a:br>
              <a:rPr lang="en-US" b="1" dirty="0" smtClean="0">
                <a:solidFill>
                  <a:srgbClr val="FFFF00"/>
                </a:solidFill>
                <a:latin typeface="+mn-lt"/>
                <a:ea typeface="+mn-ea"/>
                <a:cs typeface="+mn-cs"/>
              </a:rPr>
            </a:br>
            <a:endParaRPr lang="en-US" dirty="0">
              <a:solidFill>
                <a:srgbClr val="FFFF00"/>
              </a:solidFill>
            </a:endParaRPr>
          </a:p>
        </p:txBody>
      </p:sp>
      <p:sp>
        <p:nvSpPr>
          <p:cNvPr id="40963" name="Content Placeholder 2"/>
          <p:cNvSpPr>
            <a:spLocks noGrp="1"/>
          </p:cNvSpPr>
          <p:nvPr>
            <p:ph idx="1"/>
          </p:nvPr>
        </p:nvSpPr>
        <p:spPr>
          <a:xfrm>
            <a:off x="4572000" y="1600200"/>
            <a:ext cx="4572000" cy="4572000"/>
          </a:xfrm>
        </p:spPr>
        <p:txBody>
          <a:bodyPr/>
          <a:lstStyle/>
          <a:p>
            <a:pPr algn="r" rtl="1"/>
            <a:r>
              <a:rPr lang="fa-IR" altLang="en-US" b="1" smtClean="0"/>
              <a:t>حالت شکننده یافته, </a:t>
            </a:r>
          </a:p>
          <a:p>
            <a:pPr algn="r" rtl="1"/>
            <a:r>
              <a:rPr lang="fa-IR" altLang="en-US" b="1" smtClean="0"/>
              <a:t>عروق فعالیت و کارایی قبلی خود را ندارند. </a:t>
            </a:r>
          </a:p>
          <a:p>
            <a:pPr algn="r" rtl="1"/>
            <a:r>
              <a:rPr lang="fa-IR" altLang="en-US" b="1" smtClean="0"/>
              <a:t>لذا تغذیه خوب نبوده, </a:t>
            </a:r>
          </a:p>
          <a:p>
            <a:pPr algn="r" rtl="1"/>
            <a:r>
              <a:rPr lang="fa-IR" altLang="en-US" b="1" smtClean="0"/>
              <a:t>روی ناخن خطوط و شیار ایجاد شده و </a:t>
            </a:r>
          </a:p>
          <a:p>
            <a:pPr algn="r" rtl="1"/>
            <a:r>
              <a:rPr lang="fa-IR" altLang="en-US" b="1" smtClean="0"/>
              <a:t>ضخامت ناخن کاهش می یابد.</a:t>
            </a:r>
          </a:p>
          <a:p>
            <a:pPr algn="r" rtl="1"/>
            <a:endParaRPr lang="en-US" altLang="en-US" b="1" smtClean="0"/>
          </a:p>
          <a:p>
            <a:pPr algn="r" rtl="1"/>
            <a:endParaRPr lang="en-US" altLang="en-US" smtClean="0"/>
          </a:p>
        </p:txBody>
      </p:sp>
      <p:pic>
        <p:nvPicPr>
          <p:cNvPr id="40964"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50" y="1981200"/>
            <a:ext cx="466725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Dr.Ghadami</a:t>
            </a:r>
            <a:endParaRPr lang="en-US"/>
          </a:p>
        </p:txBody>
      </p:sp>
      <p:sp>
        <p:nvSpPr>
          <p:cNvPr id="4" name="Slide Number Placeholder 3"/>
          <p:cNvSpPr>
            <a:spLocks noGrp="1"/>
          </p:cNvSpPr>
          <p:nvPr>
            <p:ph type="sldNum" sz="quarter" idx="12"/>
          </p:nvPr>
        </p:nvSpPr>
        <p:spPr/>
        <p:txBody>
          <a:bodyPr/>
          <a:lstStyle/>
          <a:p>
            <a:pPr>
              <a:defRPr/>
            </a:pPr>
            <a:fld id="{8E66EE05-9916-47E2-B2B1-1D22FDBA4C9F}"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a:solidFill>
            <a:srgbClr val="002060"/>
          </a:solidFill>
        </p:spPr>
        <p:txBody>
          <a:bodyPr/>
          <a:lstStyle/>
          <a:p>
            <a:pPr rtl="1">
              <a:defRPr/>
            </a:pPr>
            <a:r>
              <a:rPr lang="fa-IR" b="1" u="sng" dirty="0" smtClean="0">
                <a:solidFill>
                  <a:srgbClr val="FFFF00"/>
                </a:solidFill>
                <a:latin typeface="+mn-lt"/>
                <a:ea typeface="+mn-ea"/>
                <a:cs typeface="B Titr" panose="00000700000000000000" pitchFamily="2" charset="-78"/>
              </a:rPr>
              <a:t>تغییرات ایجاد شده در هیپودرم:</a:t>
            </a:r>
            <a:r>
              <a:rPr lang="en-US" b="1" dirty="0" smtClean="0">
                <a:solidFill>
                  <a:srgbClr val="FFFF00"/>
                </a:solidFill>
                <a:latin typeface="+mn-lt"/>
                <a:ea typeface="+mn-ea"/>
                <a:cs typeface="B Titr" panose="00000700000000000000" pitchFamily="2" charset="-78"/>
              </a:rPr>
              <a:t/>
            </a:r>
            <a:br>
              <a:rPr lang="en-US" b="1" dirty="0" smtClean="0">
                <a:solidFill>
                  <a:srgbClr val="FFFF00"/>
                </a:solidFill>
                <a:latin typeface="+mn-lt"/>
                <a:ea typeface="+mn-ea"/>
                <a:cs typeface="B Titr" panose="00000700000000000000" pitchFamily="2" charset="-78"/>
              </a:rPr>
            </a:br>
            <a:endParaRPr lang="en-US" dirty="0">
              <a:solidFill>
                <a:srgbClr val="FFFF00"/>
              </a:solidFill>
              <a:cs typeface="B Titr" panose="00000700000000000000" pitchFamily="2" charset="-78"/>
            </a:endParaRPr>
          </a:p>
        </p:txBody>
      </p:sp>
      <p:sp>
        <p:nvSpPr>
          <p:cNvPr id="41987" name="Content Placeholder 2"/>
          <p:cNvSpPr>
            <a:spLocks noGrp="1"/>
          </p:cNvSpPr>
          <p:nvPr>
            <p:ph idx="1"/>
          </p:nvPr>
        </p:nvSpPr>
        <p:spPr/>
        <p:txBody>
          <a:bodyPr/>
          <a:lstStyle/>
          <a:p>
            <a:pPr algn="r" rtl="1"/>
            <a:r>
              <a:rPr lang="fa-IR" altLang="en-US" b="1" smtClean="0"/>
              <a:t>چربی زیر پوست در جاهایی مثل ساق پا وساعد کم, </a:t>
            </a:r>
          </a:p>
          <a:p>
            <a:pPr algn="r" rtl="1"/>
            <a:r>
              <a:rPr lang="fa-IR" altLang="en-US" b="1" smtClean="0"/>
              <a:t>تجمع چربی در نواحی شکم و باسن </a:t>
            </a:r>
          </a:p>
          <a:p>
            <a:pPr algn="r" rtl="1"/>
            <a:r>
              <a:rPr lang="fa-IR" altLang="en-US" b="1" smtClean="0"/>
              <a:t>عروق خونی در این لایه خاصیت ارتجاعی خود را از دست می دهند </a:t>
            </a:r>
          </a:p>
          <a:p>
            <a:pPr algn="r" rtl="1"/>
            <a:r>
              <a:rPr lang="fa-IR" altLang="en-US" b="1" smtClean="0"/>
              <a:t>خون رسانی ناقص صورت می گیرد.</a:t>
            </a:r>
          </a:p>
          <a:p>
            <a:pPr algn="r" rtl="1"/>
            <a:endParaRPr lang="en-US" altLang="en-US" b="1" smtClean="0"/>
          </a:p>
          <a:p>
            <a:pPr algn="r" rtl="1"/>
            <a:endParaRPr lang="en-US" altLang="en-US" smtClean="0"/>
          </a:p>
        </p:txBody>
      </p:sp>
      <p:sp>
        <p:nvSpPr>
          <p:cNvPr id="3" name="Footer Placeholder 2"/>
          <p:cNvSpPr>
            <a:spLocks noGrp="1"/>
          </p:cNvSpPr>
          <p:nvPr>
            <p:ph type="ftr" sz="quarter" idx="11"/>
          </p:nvPr>
        </p:nvSpPr>
        <p:spPr/>
        <p:txBody>
          <a:bodyPr/>
          <a:lstStyle/>
          <a:p>
            <a:pPr>
              <a:defRPr/>
            </a:pPr>
            <a:r>
              <a:rPr lang="en-US" smtClean="0"/>
              <a:t>Dr.Ghadami</a:t>
            </a:r>
            <a:endParaRPr lang="en-US"/>
          </a:p>
        </p:txBody>
      </p:sp>
      <p:sp>
        <p:nvSpPr>
          <p:cNvPr id="4" name="Slide Number Placeholder 3"/>
          <p:cNvSpPr>
            <a:spLocks noGrp="1"/>
          </p:cNvSpPr>
          <p:nvPr>
            <p:ph type="sldNum" sz="quarter" idx="12"/>
          </p:nvPr>
        </p:nvSpPr>
        <p:spPr/>
        <p:txBody>
          <a:bodyPr/>
          <a:lstStyle/>
          <a:p>
            <a:pPr>
              <a:defRPr/>
            </a:pPr>
            <a:fld id="{8E66EE05-9916-47E2-B2B1-1D22FDBA4C9F}"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pPr rtl="1">
              <a:defRPr/>
            </a:pPr>
            <a:r>
              <a:rPr lang="fa-IR" b="1" u="sng" dirty="0" smtClean="0">
                <a:solidFill>
                  <a:srgbClr val="FFFF00"/>
                </a:solidFill>
                <a:latin typeface="+mn-lt"/>
                <a:ea typeface="+mn-ea"/>
                <a:cs typeface="+mn-cs"/>
              </a:rPr>
              <a:t>بیماری </a:t>
            </a:r>
            <a:r>
              <a:rPr lang="en-US" b="1" u="sng" dirty="0" smtClean="0">
                <a:solidFill>
                  <a:srgbClr val="FFFF00"/>
                </a:solidFill>
                <a:latin typeface="+mn-lt"/>
                <a:ea typeface="+mn-ea"/>
                <a:cs typeface="+mn-cs"/>
              </a:rPr>
              <a:t>Dermal </a:t>
            </a:r>
            <a:r>
              <a:rPr lang="en-US" b="1" u="sng" dirty="0" err="1" smtClean="0">
                <a:solidFill>
                  <a:srgbClr val="FFFF00"/>
                </a:solidFill>
                <a:latin typeface="+mn-lt"/>
                <a:ea typeface="+mn-ea"/>
                <a:cs typeface="+mn-cs"/>
              </a:rPr>
              <a:t>Elastosis</a:t>
            </a:r>
            <a:r>
              <a:rPr lang="fa-IR" b="1" u="sng" dirty="0" smtClean="0">
                <a:solidFill>
                  <a:srgbClr val="FFFF00"/>
                </a:solidFill>
                <a:latin typeface="+mn-lt"/>
                <a:ea typeface="+mn-ea"/>
                <a:cs typeface="+mn-cs"/>
              </a:rPr>
              <a:t>:</a:t>
            </a:r>
            <a:r>
              <a:rPr lang="en-US" b="1" dirty="0" smtClean="0">
                <a:solidFill>
                  <a:srgbClr val="FFFF00"/>
                </a:solidFill>
                <a:latin typeface="+mn-lt"/>
                <a:ea typeface="+mn-ea"/>
                <a:cs typeface="+mn-cs"/>
              </a:rPr>
              <a:t/>
            </a:r>
            <a:br>
              <a:rPr lang="en-US" b="1" dirty="0" smtClean="0">
                <a:solidFill>
                  <a:srgbClr val="FFFF00"/>
                </a:solidFill>
                <a:latin typeface="+mn-lt"/>
                <a:ea typeface="+mn-ea"/>
                <a:cs typeface="+mn-cs"/>
              </a:rPr>
            </a:br>
            <a:endParaRPr lang="en-US" dirty="0">
              <a:solidFill>
                <a:srgbClr val="FFFF00"/>
              </a:solidFill>
            </a:endParaRPr>
          </a:p>
        </p:txBody>
      </p:sp>
      <p:sp>
        <p:nvSpPr>
          <p:cNvPr id="43011" name="Content Placeholder 2"/>
          <p:cNvSpPr>
            <a:spLocks noGrp="1"/>
          </p:cNvSpPr>
          <p:nvPr>
            <p:ph idx="1"/>
          </p:nvPr>
        </p:nvSpPr>
        <p:spPr/>
        <p:txBody>
          <a:bodyPr/>
          <a:lstStyle/>
          <a:p>
            <a:pPr algn="r" rtl="1"/>
            <a:r>
              <a:rPr lang="fa-IR" altLang="en-US" b="1" dirty="0" smtClean="0"/>
              <a:t>در حقیقت جایگزینی رشته های الاستین بجای رشته های کلاژن و پوست از حالت معمول خارج می شود. این پدیده پیش سرطانی و ایجاد کننده پیری است.</a:t>
            </a:r>
            <a:endParaRPr lang="en-US" altLang="en-US" b="1" dirty="0" smtClean="0"/>
          </a:p>
          <a:p>
            <a:pPr algn="r" rtl="1"/>
            <a:r>
              <a:rPr lang="fa-IR" altLang="en-US" b="1" dirty="0" smtClean="0"/>
              <a:t>عوامل موثر:</a:t>
            </a:r>
            <a:endParaRPr lang="en-US" altLang="en-US" b="1" dirty="0" smtClean="0"/>
          </a:p>
          <a:p>
            <a:pPr algn="r" rtl="1"/>
            <a:r>
              <a:rPr lang="fa-IR" altLang="en-US" b="1" dirty="0" smtClean="0"/>
              <a:t>اشعه مادون قرمز , پدیده فیزیولوژیک پیری</a:t>
            </a:r>
            <a:r>
              <a:rPr lang="fa-IR" altLang="en-US" dirty="0" smtClean="0"/>
              <a:t> </a:t>
            </a:r>
            <a:endParaRPr lang="en-US" altLang="en-US" b="1" dirty="0" smtClean="0"/>
          </a:p>
          <a:p>
            <a:pPr algn="r"/>
            <a:endParaRPr lang="en-US" altLang="en-US" dirty="0" smtClean="0"/>
          </a:p>
        </p:txBody>
      </p:sp>
      <p:sp>
        <p:nvSpPr>
          <p:cNvPr id="3" name="Footer Placeholder 2"/>
          <p:cNvSpPr>
            <a:spLocks noGrp="1"/>
          </p:cNvSpPr>
          <p:nvPr>
            <p:ph type="ftr" sz="quarter" idx="11"/>
          </p:nvPr>
        </p:nvSpPr>
        <p:spPr/>
        <p:txBody>
          <a:bodyPr/>
          <a:lstStyle/>
          <a:p>
            <a:pPr>
              <a:defRPr/>
            </a:pPr>
            <a:r>
              <a:rPr lang="en-US" smtClean="0"/>
              <a:t>Dr.Ghadami</a:t>
            </a:r>
            <a:endParaRPr lang="en-US"/>
          </a:p>
        </p:txBody>
      </p:sp>
      <p:sp>
        <p:nvSpPr>
          <p:cNvPr id="4" name="Slide Number Placeholder 3"/>
          <p:cNvSpPr>
            <a:spLocks noGrp="1"/>
          </p:cNvSpPr>
          <p:nvPr>
            <p:ph type="sldNum" sz="quarter" idx="12"/>
          </p:nvPr>
        </p:nvSpPr>
        <p:spPr/>
        <p:txBody>
          <a:bodyPr/>
          <a:lstStyle/>
          <a:p>
            <a:pPr>
              <a:defRPr/>
            </a:pPr>
            <a:fld id="{8E66EE05-9916-47E2-B2B1-1D22FDBA4C9F}"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304800"/>
            <a:ext cx="9155113" cy="6221413"/>
          </a:xfrm>
          <a:noFill/>
        </p:spPr>
      </p:pic>
      <p:sp>
        <p:nvSpPr>
          <p:cNvPr id="2" name="Footer Placeholder 1"/>
          <p:cNvSpPr>
            <a:spLocks noGrp="1"/>
          </p:cNvSpPr>
          <p:nvPr>
            <p:ph type="ftr" sz="quarter" idx="11"/>
          </p:nvPr>
        </p:nvSpPr>
        <p:spPr>
          <a:xfrm>
            <a:off x="6858000" y="6534150"/>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8E66EE05-9916-47E2-B2B1-1D22FDBA4C9F}"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noGrp="1"/>
          </p:cNvGrpSpPr>
          <p:nvPr/>
        </p:nvGrpSpPr>
        <p:grpSpPr bwMode="auto">
          <a:xfrm>
            <a:off x="0" y="0"/>
            <a:ext cx="9144000" cy="6858000"/>
            <a:chOff x="979" y="1008"/>
            <a:chExt cx="3799" cy="2848"/>
          </a:xfrm>
        </p:grpSpPr>
        <p:pic>
          <p:nvPicPr>
            <p:cNvPr id="4505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9" y="1008"/>
              <a:ext cx="3800" cy="2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5060" name="Text Box 4"/>
            <p:cNvSpPr txBox="1">
              <a:spLocks noChangeArrowheads="1"/>
            </p:cNvSpPr>
            <p:nvPr/>
          </p:nvSpPr>
          <p:spPr bwMode="auto">
            <a:xfrm>
              <a:off x="979" y="1008"/>
              <a:ext cx="3800" cy="2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a-IR" altLang="en-US"/>
            </a:p>
          </p:txBody>
        </p:sp>
      </p:grpSp>
      <p:sp>
        <p:nvSpPr>
          <p:cNvPr id="2" name="Footer Placeholder 1"/>
          <p:cNvSpPr>
            <a:spLocks noGrp="1"/>
          </p:cNvSpPr>
          <p:nvPr>
            <p:ph type="ftr" sz="quarter" idx="11"/>
          </p:nvPr>
        </p:nvSpPr>
        <p:spPr/>
        <p:txBody>
          <a:bodyPr/>
          <a:lstStyle/>
          <a:p>
            <a:pPr>
              <a:defRPr/>
            </a:pPr>
            <a:r>
              <a:rPr lang="en-US" smtClean="0"/>
              <a:t>Dr.Ghadami</a:t>
            </a:r>
            <a:endParaRPr lang="en-US"/>
          </a:p>
        </p:txBody>
      </p:sp>
      <p:sp>
        <p:nvSpPr>
          <p:cNvPr id="3" name="Slide Number Placeholder 2"/>
          <p:cNvSpPr>
            <a:spLocks noGrp="1"/>
          </p:cNvSpPr>
          <p:nvPr>
            <p:ph type="sldNum" sz="quarter" idx="12"/>
          </p:nvPr>
        </p:nvSpPr>
        <p:spPr/>
        <p:txBody>
          <a:bodyPr/>
          <a:lstStyle/>
          <a:p>
            <a:pPr>
              <a:defRPr/>
            </a:pPr>
            <a:fld id="{8E66EE05-9916-47E2-B2B1-1D22FDBA4C9F}"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381000"/>
            <a:ext cx="9126538" cy="6200775"/>
          </a:xfrm>
          <a:noFill/>
        </p:spPr>
      </p:pic>
      <p:sp>
        <p:nvSpPr>
          <p:cNvPr id="2" name="Footer Placeholder 1"/>
          <p:cNvSpPr>
            <a:spLocks noGrp="1"/>
          </p:cNvSpPr>
          <p:nvPr>
            <p:ph type="ftr" sz="quarter" idx="11"/>
          </p:nvPr>
        </p:nvSpPr>
        <p:spPr/>
        <p:txBody>
          <a:bodyPr/>
          <a:lstStyle/>
          <a:p>
            <a:pPr>
              <a:defRPr/>
            </a:pPr>
            <a:r>
              <a:rPr lang="en-US" smtClean="0"/>
              <a:t>Dr.Ghadami</a:t>
            </a:r>
            <a:endParaRPr lang="en-US"/>
          </a:p>
        </p:txBody>
      </p:sp>
      <p:sp>
        <p:nvSpPr>
          <p:cNvPr id="3" name="Slide Number Placeholder 2"/>
          <p:cNvSpPr>
            <a:spLocks noGrp="1"/>
          </p:cNvSpPr>
          <p:nvPr>
            <p:ph type="sldNum" sz="quarter" idx="12"/>
          </p:nvPr>
        </p:nvSpPr>
        <p:spPr/>
        <p:txBody>
          <a:bodyPr/>
          <a:lstStyle/>
          <a:p>
            <a:pPr>
              <a:defRPr/>
            </a:pPr>
            <a:fld id="{8E66EE05-9916-47E2-B2B1-1D22FDBA4C9F}"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304800"/>
            <a:ext cx="9224963" cy="6267450"/>
          </a:xfrm>
          <a:noFill/>
        </p:spPr>
      </p:pic>
      <p:sp>
        <p:nvSpPr>
          <p:cNvPr id="2" name="Footer Placeholder 1"/>
          <p:cNvSpPr>
            <a:spLocks noGrp="1"/>
          </p:cNvSpPr>
          <p:nvPr>
            <p:ph type="ftr" sz="quarter" idx="11"/>
          </p:nvPr>
        </p:nvSpPr>
        <p:spPr/>
        <p:txBody>
          <a:bodyPr/>
          <a:lstStyle/>
          <a:p>
            <a:pPr>
              <a:defRPr/>
            </a:pPr>
            <a:r>
              <a:rPr lang="en-US" smtClean="0"/>
              <a:t>Dr.Ghadami</a:t>
            </a:r>
            <a:endParaRPr lang="en-US"/>
          </a:p>
        </p:txBody>
      </p:sp>
      <p:sp>
        <p:nvSpPr>
          <p:cNvPr id="3" name="Slide Number Placeholder 2"/>
          <p:cNvSpPr>
            <a:spLocks noGrp="1"/>
          </p:cNvSpPr>
          <p:nvPr>
            <p:ph type="sldNum" sz="quarter" idx="12"/>
          </p:nvPr>
        </p:nvSpPr>
        <p:spPr/>
        <p:txBody>
          <a:bodyPr/>
          <a:lstStyle/>
          <a:p>
            <a:pPr>
              <a:defRPr/>
            </a:pPr>
            <a:fld id="{8E66EE05-9916-47E2-B2B1-1D22FDBA4C9F}"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6553200" y="6534150"/>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pPr rtl="1">
              <a:defRPr/>
            </a:pPr>
            <a:r>
              <a:rPr lang="fa-IR" sz="3600" b="1" u="sng" dirty="0" smtClean="0">
                <a:solidFill>
                  <a:srgbClr val="FFFF00"/>
                </a:solidFill>
                <a:latin typeface="+mn-lt"/>
                <a:ea typeface="+mn-ea"/>
                <a:cs typeface="B Titr" panose="00000700000000000000" pitchFamily="2" charset="-78"/>
              </a:rPr>
              <a:t>به تعويق انداختن </a:t>
            </a:r>
            <a:r>
              <a:rPr lang="en-US" sz="3600" b="1" u="sng" dirty="0" smtClean="0">
                <a:solidFill>
                  <a:srgbClr val="FFFF00"/>
                </a:solidFill>
                <a:latin typeface="+mn-lt"/>
                <a:ea typeface="+mn-ea"/>
                <a:cs typeface="B Titr" panose="00000700000000000000" pitchFamily="2" charset="-78"/>
              </a:rPr>
              <a:t>Aging</a:t>
            </a:r>
            <a:r>
              <a:rPr lang="fa-IR" sz="3600" b="1" u="sng" dirty="0" smtClean="0">
                <a:solidFill>
                  <a:srgbClr val="FFFF00"/>
                </a:solidFill>
                <a:latin typeface="+mn-lt"/>
                <a:ea typeface="+mn-ea"/>
                <a:cs typeface="B Titr" panose="00000700000000000000" pitchFamily="2" charset="-78"/>
              </a:rPr>
              <a:t>(توسط شخص):</a:t>
            </a:r>
            <a:r>
              <a:rPr lang="en-US" sz="3600" b="1" dirty="0" smtClean="0">
                <a:solidFill>
                  <a:srgbClr val="FFFF00"/>
                </a:solidFill>
                <a:latin typeface="+mn-lt"/>
                <a:ea typeface="+mn-ea"/>
                <a:cs typeface="B Titr" panose="00000700000000000000" pitchFamily="2" charset="-78"/>
              </a:rPr>
              <a:t/>
            </a:r>
            <a:br>
              <a:rPr lang="en-US" sz="3600" b="1" dirty="0" smtClean="0">
                <a:solidFill>
                  <a:srgbClr val="FFFF00"/>
                </a:solidFill>
                <a:latin typeface="+mn-lt"/>
                <a:ea typeface="+mn-ea"/>
                <a:cs typeface="B Titr" panose="00000700000000000000" pitchFamily="2" charset="-78"/>
              </a:rPr>
            </a:br>
            <a:endParaRPr lang="en-US" sz="3600" dirty="0">
              <a:solidFill>
                <a:srgbClr val="FFFF00"/>
              </a:solidFill>
              <a:cs typeface="B Titr" panose="00000700000000000000" pitchFamily="2" charset="-78"/>
            </a:endParaRPr>
          </a:p>
        </p:txBody>
      </p:sp>
      <p:sp>
        <p:nvSpPr>
          <p:cNvPr id="48131" name="Content Placeholder 2"/>
          <p:cNvSpPr>
            <a:spLocks noGrp="1"/>
          </p:cNvSpPr>
          <p:nvPr>
            <p:ph idx="1"/>
          </p:nvPr>
        </p:nvSpPr>
        <p:spPr>
          <a:xfrm>
            <a:off x="152400" y="1600200"/>
            <a:ext cx="8839200" cy="4525963"/>
          </a:xfrm>
        </p:spPr>
        <p:txBody>
          <a:bodyPr/>
          <a:lstStyle/>
          <a:p>
            <a:pPr algn="r" rtl="1"/>
            <a:r>
              <a:rPr lang="fa-IR" altLang="en-US" b="1" dirty="0" smtClean="0">
                <a:cs typeface="B Titr" panose="00000700000000000000" pitchFamily="2" charset="-78"/>
              </a:rPr>
              <a:t>پرهيز از نور آفتاب و استفاده از كرم هاي ضدآفتاب با حداقل 15</a:t>
            </a:r>
            <a:r>
              <a:rPr lang="en-US" altLang="en-US" b="1" dirty="0" smtClean="0">
                <a:cs typeface="B Titr" panose="00000700000000000000" pitchFamily="2" charset="-78"/>
              </a:rPr>
              <a:t>SPF=</a:t>
            </a:r>
            <a:r>
              <a:rPr lang="fa-IR" altLang="en-US" b="1" dirty="0" smtClean="0">
                <a:cs typeface="B Titr" panose="00000700000000000000" pitchFamily="2" charset="-78"/>
              </a:rPr>
              <a:t> (شروع از دوران كودكي)</a:t>
            </a:r>
            <a:endParaRPr lang="en-US" altLang="en-US" b="1" dirty="0" smtClean="0">
              <a:cs typeface="B Titr" panose="00000700000000000000" pitchFamily="2" charset="-78"/>
            </a:endParaRPr>
          </a:p>
          <a:p>
            <a:pPr algn="r" rtl="1"/>
            <a:r>
              <a:rPr lang="fa-IR" altLang="en-US" b="1" dirty="0" smtClean="0">
                <a:cs typeface="B Titr" panose="00000700000000000000" pitchFamily="2" charset="-78"/>
              </a:rPr>
              <a:t>تغذیه, آب کافی, سبزی و میوه تازه, انواع ویتامین ها</a:t>
            </a:r>
            <a:endParaRPr lang="en-US" altLang="en-US" b="1" dirty="0" smtClean="0">
              <a:cs typeface="B Titr" panose="00000700000000000000" pitchFamily="2" charset="-78"/>
            </a:endParaRPr>
          </a:p>
          <a:p>
            <a:pPr algn="r" rtl="1"/>
            <a:r>
              <a:rPr lang="fa-IR" altLang="en-US" b="1" dirty="0" smtClean="0">
                <a:cs typeface="B Titr" panose="00000700000000000000" pitchFamily="2" charset="-78"/>
              </a:rPr>
              <a:t>مواد آنتی اکسیدان مانند: روغن هسته انگور, چای سبز</a:t>
            </a:r>
            <a:endParaRPr lang="en-US" altLang="en-US" b="1" dirty="0" smtClean="0">
              <a:cs typeface="B Titr" panose="00000700000000000000" pitchFamily="2" charset="-78"/>
            </a:endParaRPr>
          </a:p>
          <a:p>
            <a:pPr algn="r" rtl="1"/>
            <a:r>
              <a:rPr lang="fa-IR" altLang="en-US" b="1" dirty="0" smtClean="0">
                <a:cs typeface="B Titr" panose="00000700000000000000" pitchFamily="2" charset="-78"/>
              </a:rPr>
              <a:t>ورزش باعث تسریع گردش خون, افزایش دفع سموم و لذا آسیب کمتر به سلولها می شود.</a:t>
            </a:r>
            <a:endParaRPr lang="en-US" altLang="en-US" b="1" dirty="0" smtClean="0">
              <a:cs typeface="B Titr" panose="00000700000000000000" pitchFamily="2" charset="-78"/>
            </a:endParaRPr>
          </a:p>
          <a:p>
            <a:pPr algn="r" rtl="1"/>
            <a:r>
              <a:rPr lang="fa-IR" altLang="en-US" b="1" dirty="0" smtClean="0">
                <a:cs typeface="B Titr" panose="00000700000000000000" pitchFamily="2" charset="-78"/>
              </a:rPr>
              <a:t>استرس باعث ترشح کورتیزول از آدرنال شده و تحمل بدن کاهش می یابد. </a:t>
            </a:r>
            <a:endParaRPr lang="en-US" altLang="en-US" b="1" dirty="0" smtClean="0">
              <a:cs typeface="B Titr" panose="00000700000000000000" pitchFamily="2" charset="-78"/>
            </a:endParaRPr>
          </a:p>
          <a:p>
            <a:endParaRPr lang="en-US" altLang="en-US" dirty="0" smtClean="0"/>
          </a:p>
        </p:txBody>
      </p:sp>
      <p:sp>
        <p:nvSpPr>
          <p:cNvPr id="3" name="Footer Placeholder 2"/>
          <p:cNvSpPr>
            <a:spLocks noGrp="1"/>
          </p:cNvSpPr>
          <p:nvPr>
            <p:ph type="ftr" sz="quarter" idx="11"/>
          </p:nvPr>
        </p:nvSpPr>
        <p:spPr/>
        <p:txBody>
          <a:bodyPr/>
          <a:lstStyle/>
          <a:p>
            <a:pPr>
              <a:defRPr/>
            </a:pPr>
            <a:r>
              <a:rPr lang="en-US" smtClean="0"/>
              <a:t>Dr.Ghadami</a:t>
            </a:r>
            <a:endParaRPr lang="en-US"/>
          </a:p>
        </p:txBody>
      </p:sp>
      <p:sp>
        <p:nvSpPr>
          <p:cNvPr id="4" name="Slide Number Placeholder 3"/>
          <p:cNvSpPr>
            <a:spLocks noGrp="1"/>
          </p:cNvSpPr>
          <p:nvPr>
            <p:ph type="sldNum" sz="quarter" idx="12"/>
          </p:nvPr>
        </p:nvSpPr>
        <p:spPr/>
        <p:txBody>
          <a:bodyPr/>
          <a:lstStyle/>
          <a:p>
            <a:pPr>
              <a:defRPr/>
            </a:pPr>
            <a:fld id="{8E66EE05-9916-47E2-B2B1-1D22FDBA4C9F}"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a-IR" altLang="en-US" sz="2800" smtClean="0">
                <a:cs typeface="B Nazanin" pitchFamily="2" charset="-78"/>
              </a:rPr>
              <a:t>تکنیک های معاینه</a:t>
            </a:r>
          </a:p>
        </p:txBody>
      </p:sp>
      <p:sp>
        <p:nvSpPr>
          <p:cNvPr id="37891" name="Content Placeholder 2"/>
          <p:cNvSpPr>
            <a:spLocks noGrp="1"/>
          </p:cNvSpPr>
          <p:nvPr>
            <p:ph idx="1"/>
          </p:nvPr>
        </p:nvSpPr>
        <p:spPr/>
        <p:txBody>
          <a:bodyPr/>
          <a:lstStyle/>
          <a:p>
            <a:pPr marL="0" indent="0">
              <a:buFontTx/>
              <a:buNone/>
            </a:pPr>
            <a:r>
              <a:rPr lang="fa-IR" altLang="en-US" sz="2800" smtClean="0">
                <a:cs typeface="B Nazanin" pitchFamily="2" charset="-78"/>
              </a:rPr>
              <a:t>-</a:t>
            </a:r>
            <a:r>
              <a:rPr lang="fa-IR" altLang="en-US" sz="2400" smtClean="0">
                <a:cs typeface="B Nazanin" pitchFamily="2" charset="-78"/>
              </a:rPr>
              <a:t>معاینه پوست مو و ناخن با بررسی عمومی شروع شده و در تمام طول معاینه فیزیکی ادامه دارد. برای معاینه کامل پوست مطمئن شوید که بیمار یک روپوش پوشیده است که اجازه معاینه مووسطوح قدامی و خلفی بدن .کف دست وپا و پره بین انگشتان دست و پا را میدهد.</a:t>
            </a:r>
          </a:p>
          <a:p>
            <a:pPr marL="0" indent="0">
              <a:buFontTx/>
              <a:buNone/>
            </a:pPr>
            <a:r>
              <a:rPr lang="fa-IR" altLang="en-US" sz="2400" smtClean="0">
                <a:cs typeface="B Nazanin" pitchFamily="2" charset="-78"/>
              </a:rPr>
              <a:t>-تا جای که ممکن است از نورطبیعی برای معاینه استفاده کنید</a:t>
            </a:r>
          </a:p>
          <a:p>
            <a:pPr marL="0" indent="0">
              <a:buFontTx/>
              <a:buNone/>
            </a:pPr>
            <a:r>
              <a:rPr lang="fa-IR" altLang="en-US" sz="2400" smtClean="0">
                <a:cs typeface="B Nazanin" pitchFamily="2" charset="-78"/>
              </a:rPr>
              <a:t>-1الی2 دقیقه را صرف معاینه کامل سطح پوست کنید. </a:t>
            </a:r>
          </a:p>
          <a:p>
            <a:pPr marL="0" lvl="1" indent="0">
              <a:buFontTx/>
              <a:buNone/>
            </a:pPr>
            <a:r>
              <a:rPr lang="fa-IR" altLang="en-US" sz="4800" smtClean="0">
                <a:cs typeface="B Nazanin" pitchFamily="2" charset="-78"/>
              </a:rPr>
              <a:t>1-رنگ پوست</a:t>
            </a:r>
          </a:p>
          <a:p>
            <a:pPr marL="0" lvl="1" indent="0">
              <a:buFontTx/>
              <a:buNone/>
            </a:pPr>
            <a:r>
              <a:rPr lang="fa-IR" altLang="en-US" sz="2400" smtClean="0">
                <a:cs typeface="B Nazanin" pitchFamily="2" charset="-78"/>
              </a:rPr>
              <a:t>بیماران ممکن است که نخست متوجه تغییر رنگ پوستشان بشوند سپس درباره آن از آنها سوال کنید.پیگمانتاسیون قهوه ای افزایش یافته، کاهش پیگمانتاسیون، قرمزی، رنگ پریدگی، سیانوز و زردشدن پوست را جستجو کنید.</a:t>
            </a:r>
          </a:p>
          <a:p>
            <a:pPr marL="0" indent="0">
              <a:buFontTx/>
              <a:buNone/>
            </a:pPr>
            <a:endParaRPr lang="fa-IR" altLang="en-US" sz="2800" smtClean="0">
              <a:cs typeface="B Nazanin" pitchFamily="2" charset="-78"/>
            </a:endParaRPr>
          </a:p>
          <a:p>
            <a:pPr marL="0" indent="0">
              <a:buFontTx/>
              <a:buNone/>
            </a:pPr>
            <a:endParaRPr lang="fa-IR" altLang="en-US" sz="2800" smtClean="0">
              <a:cs typeface="B Nazanin" pitchFamily="2" charset="-78"/>
            </a:endParaRPr>
          </a:p>
        </p:txBody>
      </p:sp>
      <p:sp>
        <p:nvSpPr>
          <p:cNvPr id="37892" name="Slide Number Placeholder 1"/>
          <p:cNvSpPr>
            <a:spLocks noGrp="1"/>
          </p:cNvSpPr>
          <p:nvPr>
            <p:ph type="sldNum" sz="quarter" idx="12"/>
          </p:nvPr>
        </p:nvSpPr>
        <p:spPr>
          <a:noFill/>
        </p:spPr>
        <p:txBody>
          <a:bodyPr/>
          <a:lstStyle>
            <a:lvl1pPr algn="r" rtl="1">
              <a:spcBef>
                <a:spcPct val="20000"/>
              </a:spcBef>
              <a:buBlip>
                <a:blip r:embed="rId3"/>
              </a:buBlip>
              <a:defRPr sz="3200">
                <a:solidFill>
                  <a:srgbClr val="104031"/>
                </a:solidFill>
                <a:latin typeface="Verdana" pitchFamily="34" charset="0"/>
              </a:defRPr>
            </a:lvl1pPr>
            <a:lvl2pPr marL="742950" indent="-285750" algn="r" rtl="1">
              <a:spcBef>
                <a:spcPct val="20000"/>
              </a:spcBef>
              <a:buBlip>
                <a:blip r:embed="rId4"/>
              </a:buBlip>
              <a:defRPr sz="2800">
                <a:solidFill>
                  <a:srgbClr val="104031"/>
                </a:solidFill>
                <a:latin typeface="Verdana" pitchFamily="34" charset="0"/>
              </a:defRPr>
            </a:lvl2pPr>
            <a:lvl3pPr marL="1143000" indent="-228600" algn="r" rtl="1">
              <a:spcBef>
                <a:spcPct val="20000"/>
              </a:spcBef>
              <a:buBlip>
                <a:blip r:embed="rId3"/>
              </a:buBlip>
              <a:defRPr sz="2400">
                <a:solidFill>
                  <a:srgbClr val="104031"/>
                </a:solidFill>
                <a:latin typeface="Verdana" pitchFamily="34" charset="0"/>
              </a:defRPr>
            </a:lvl3pPr>
            <a:lvl4pPr marL="1600200" indent="-228600" algn="r" rtl="1">
              <a:spcBef>
                <a:spcPct val="20000"/>
              </a:spcBef>
              <a:buBlip>
                <a:blip r:embed="rId4"/>
              </a:buBlip>
              <a:defRPr sz="2000">
                <a:solidFill>
                  <a:srgbClr val="104031"/>
                </a:solidFill>
                <a:latin typeface="Verdana" pitchFamily="34" charset="0"/>
              </a:defRPr>
            </a:lvl4pPr>
            <a:lvl5pPr marL="2057400" indent="-228600" algn="r" rtl="1">
              <a:spcBef>
                <a:spcPct val="20000"/>
              </a:spcBef>
              <a:buBlip>
                <a:blip r:embed="rId3"/>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3"/>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3"/>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3"/>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3"/>
              </a:buBlip>
              <a:defRPr sz="2000">
                <a:solidFill>
                  <a:srgbClr val="104031"/>
                </a:solidFill>
                <a:latin typeface="Verdana" pitchFamily="34" charset="0"/>
              </a:defRPr>
            </a:lvl9pPr>
          </a:lstStyle>
          <a:p>
            <a:pPr rtl="0">
              <a:spcBef>
                <a:spcPct val="0"/>
              </a:spcBef>
              <a:buFontTx/>
              <a:buNone/>
            </a:pPr>
            <a:fld id="{7410B634-369C-417F-B06D-C407A6DF1D7F}" type="slidenum">
              <a:rPr lang="en-US" altLang="fa-IR" sz="1200" smtClean="0">
                <a:solidFill>
                  <a:srgbClr val="0C3226"/>
                </a:solidFill>
              </a:rPr>
              <a:pPr rtl="0">
                <a:spcBef>
                  <a:spcPct val="0"/>
                </a:spcBef>
                <a:buFontTx/>
                <a:buNone/>
              </a:pPr>
              <a:t>51</a:t>
            </a:fld>
            <a:endParaRPr lang="en-US" altLang="fa-IR" sz="1200" smtClean="0">
              <a:solidFill>
                <a:srgbClr val="0C3226"/>
              </a:solidFill>
            </a:endParaRPr>
          </a:p>
        </p:txBody>
      </p:sp>
      <p:sp>
        <p:nvSpPr>
          <p:cNvPr id="2" name="Footer Placeholder 1"/>
          <p:cNvSpPr>
            <a:spLocks noGrp="1"/>
          </p:cNvSpPr>
          <p:nvPr>
            <p:ph type="ftr" sz="quarter" idx="11"/>
          </p:nvPr>
        </p:nvSpPr>
        <p:spPr/>
        <p:txBody>
          <a:bodyPr/>
          <a:lstStyle/>
          <a:p>
            <a:pPr>
              <a:defRPr/>
            </a:pPr>
            <a:r>
              <a:rPr lang="en-US" smtClean="0"/>
              <a:t>Dr.Ghadami</a:t>
            </a:r>
            <a:endParaRPr lang="en-US"/>
          </a:p>
        </p:txBody>
      </p:sp>
    </p:spTree>
    <p:extLst>
      <p:ext uri="{BB962C8B-B14F-4D97-AF65-F5344CB8AC3E}">
        <p14:creationId xmlns:p14="http://schemas.microsoft.com/office/powerpoint/2010/main" xmlns="" val="10758757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fa-IR" altLang="en-US" sz="2800" smtClean="0">
                <a:cs typeface="B Nazanin" pitchFamily="2" charset="-78"/>
              </a:rPr>
              <a:t>یرقان (زردی) </a:t>
            </a:r>
          </a:p>
        </p:txBody>
      </p:sp>
      <p:sp>
        <p:nvSpPr>
          <p:cNvPr id="38915" name="Content Placeholder 2"/>
          <p:cNvSpPr>
            <a:spLocks noGrp="1"/>
          </p:cNvSpPr>
          <p:nvPr>
            <p:ph idx="1"/>
          </p:nvPr>
        </p:nvSpPr>
        <p:spPr/>
        <p:txBody>
          <a:bodyPr/>
          <a:lstStyle/>
          <a:p>
            <a:pPr marL="0" indent="0">
              <a:buFontTx/>
              <a:buNone/>
            </a:pPr>
            <a:r>
              <a:rPr lang="fa-IR" altLang="en-US" sz="2800" smtClean="0">
                <a:cs typeface="B Nazanin" pitchFamily="2" charset="-78"/>
              </a:rPr>
              <a:t>پوست را بطور منتشر زرد میکند.زردی به آسانی و بطور قابل اعتمادی دراسکلرا دیده میشود همچنین ممکن است در غشاهای مخاطی نیز آشکار شود.علت زردی بیماری کبدی و همولیز سلولهای قرمز خون است</a:t>
            </a:r>
          </a:p>
        </p:txBody>
      </p:sp>
      <p:pic>
        <p:nvPicPr>
          <p:cNvPr id="38916" name="Picture 2" descr="C:\Users\akbari\Pictures\d7273f748edcc8cacac78d77a2ab0bc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16175" y="3124200"/>
            <a:ext cx="5199063" cy="303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81241723-5007-48B9-BDAB-2400BD57F99E}" type="slidenum">
              <a:rPr lang="en-US" altLang="fa-IR" sz="1200" smtClean="0">
                <a:solidFill>
                  <a:srgbClr val="0C3226"/>
                </a:solidFill>
              </a:rPr>
              <a:pPr rtl="0">
                <a:spcBef>
                  <a:spcPct val="0"/>
                </a:spcBef>
                <a:buFontTx/>
                <a:buNone/>
              </a:pPr>
              <a:t>52</a:t>
            </a:fld>
            <a:endParaRPr lang="en-US" altLang="fa-IR" sz="1200" smtClean="0">
              <a:solidFill>
                <a:srgbClr val="0C3226"/>
              </a:solidFill>
            </a:endParaRPr>
          </a:p>
        </p:txBody>
      </p:sp>
      <p:sp>
        <p:nvSpPr>
          <p:cNvPr id="2" name="Footer Placeholder 1"/>
          <p:cNvSpPr>
            <a:spLocks noGrp="1"/>
          </p:cNvSpPr>
          <p:nvPr>
            <p:ph type="ftr" sz="quarter" idx="11"/>
          </p:nvPr>
        </p:nvSpPr>
        <p:spPr>
          <a:xfrm>
            <a:off x="63246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34211120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fa-IR" altLang="en-US" sz="2800" smtClean="0">
                <a:cs typeface="B Nazanin" pitchFamily="2" charset="-78"/>
              </a:rPr>
              <a:t>کاروتنمی</a:t>
            </a:r>
          </a:p>
        </p:txBody>
      </p:sp>
      <p:sp>
        <p:nvSpPr>
          <p:cNvPr id="39939" name="Content Placeholder 2"/>
          <p:cNvSpPr>
            <a:spLocks noGrp="1"/>
          </p:cNvSpPr>
          <p:nvPr>
            <p:ph idx="1"/>
          </p:nvPr>
        </p:nvSpPr>
        <p:spPr/>
        <p:txBody>
          <a:bodyPr/>
          <a:lstStyle/>
          <a:p>
            <a:r>
              <a:rPr lang="fa-IR" altLang="en-US" sz="2800" smtClean="0">
                <a:cs typeface="B Nazanin" pitchFamily="2" charset="-78"/>
              </a:rPr>
              <a:t>کف دست متمایل به زرد ناشی از کاروتنمی است که برعکس زردی اسکلرا را در گیر نمیکند.برای دیدن زردی که سطح بالای از کاروتن است به کف دست وپاو صورت نگاه کنید.</a:t>
            </a:r>
          </a:p>
        </p:txBody>
      </p:sp>
      <p:pic>
        <p:nvPicPr>
          <p:cNvPr id="39940" name="Picture 2" descr="C:\Users\akbari\Pictures\carotenemi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60575" y="3540125"/>
            <a:ext cx="5200650" cy="313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1"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4CD5B329-AEC6-4989-A902-F67532F6168F}" type="slidenum">
              <a:rPr lang="en-US" altLang="fa-IR" sz="1200" smtClean="0">
                <a:solidFill>
                  <a:srgbClr val="0C3226"/>
                </a:solidFill>
              </a:rPr>
              <a:pPr rtl="0">
                <a:spcBef>
                  <a:spcPct val="0"/>
                </a:spcBef>
                <a:buFontTx/>
                <a:buNone/>
              </a:pPr>
              <a:t>53</a:t>
            </a:fld>
            <a:endParaRPr lang="en-US" altLang="fa-IR" sz="1200" smtClean="0">
              <a:solidFill>
                <a:srgbClr val="0C3226"/>
              </a:solidFill>
            </a:endParaRPr>
          </a:p>
        </p:txBody>
      </p:sp>
      <p:sp>
        <p:nvSpPr>
          <p:cNvPr id="2" name="Footer Placeholder 1"/>
          <p:cNvSpPr>
            <a:spLocks noGrp="1"/>
          </p:cNvSpPr>
          <p:nvPr>
            <p:ph type="ftr" sz="quarter" idx="11"/>
          </p:nvPr>
        </p:nvSpPr>
        <p:spPr>
          <a:xfrm>
            <a:off x="64008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12304314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fa-IR" altLang="en-US" sz="2800" smtClean="0">
                <a:cs typeface="B Nazanin" pitchFamily="2" charset="-78"/>
              </a:rPr>
              <a:t>سیانوز</a:t>
            </a:r>
          </a:p>
        </p:txBody>
      </p:sp>
      <p:sp>
        <p:nvSpPr>
          <p:cNvPr id="40963" name="Content Placeholder 2"/>
          <p:cNvSpPr>
            <a:spLocks noGrp="1"/>
          </p:cNvSpPr>
          <p:nvPr>
            <p:ph idx="1"/>
          </p:nvPr>
        </p:nvSpPr>
        <p:spPr/>
        <p:txBody>
          <a:bodyPr/>
          <a:lstStyle/>
          <a:p>
            <a:r>
              <a:rPr lang="fa-IR" altLang="en-US" sz="2800" smtClean="0">
                <a:cs typeface="B Nazanin" pitchFamily="2" charset="-78"/>
              </a:rPr>
              <a:t>سیانوز یک رنگ تا حدودی آبی است که در ناخن های انگشتان ویا خود انگشتان پا دیده میشود.سیانوز مرکزی در لب ها.مخاط دهان و زبان بهتر تشخیص داده می شود.سیانوز مخصوصا وقتی که کم است ممکن است تشخیص اش از رنگ پوست نرمال سخت باشد.</a:t>
            </a:r>
          </a:p>
        </p:txBody>
      </p:sp>
      <p:pic>
        <p:nvPicPr>
          <p:cNvPr id="40964" name="Picture 2" descr="C:\Users\akbari\Pictures\Cyanosis-images.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55863" y="3505200"/>
            <a:ext cx="4927600" cy="285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5"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C5F8CEE1-FD06-4672-939F-6C2EF1095B7E}" type="slidenum">
              <a:rPr lang="en-US" altLang="fa-IR" sz="1200" smtClean="0">
                <a:solidFill>
                  <a:srgbClr val="0C3226"/>
                </a:solidFill>
              </a:rPr>
              <a:pPr rtl="0">
                <a:spcBef>
                  <a:spcPct val="0"/>
                </a:spcBef>
                <a:buFontTx/>
                <a:buNone/>
              </a:pPr>
              <a:t>54</a:t>
            </a:fld>
            <a:endParaRPr lang="en-US" altLang="fa-IR" sz="1200" smtClean="0">
              <a:solidFill>
                <a:srgbClr val="0C3226"/>
              </a:solidFill>
            </a:endParaRPr>
          </a:p>
        </p:txBody>
      </p:sp>
      <p:sp>
        <p:nvSpPr>
          <p:cNvPr id="2" name="Footer Placeholder 1"/>
          <p:cNvSpPr>
            <a:spLocks noGrp="1"/>
          </p:cNvSpPr>
          <p:nvPr>
            <p:ph type="ftr" sz="quarter" idx="11"/>
          </p:nvPr>
        </p:nvSpPr>
        <p:spPr>
          <a:xfrm>
            <a:off x="6400800" y="66452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42546892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fa-IR" altLang="en-US" sz="2800" smtClean="0">
                <a:cs typeface="B Nazanin" pitchFamily="2" charset="-78"/>
              </a:rPr>
              <a:t>وتیلیگو(لک وپیس)</a:t>
            </a:r>
          </a:p>
        </p:txBody>
      </p:sp>
      <p:sp>
        <p:nvSpPr>
          <p:cNvPr id="41987" name="Content Placeholder 2"/>
          <p:cNvSpPr>
            <a:spLocks noGrp="1"/>
          </p:cNvSpPr>
          <p:nvPr>
            <p:ph idx="1"/>
          </p:nvPr>
        </p:nvSpPr>
        <p:spPr/>
        <p:txBody>
          <a:bodyPr/>
          <a:lstStyle/>
          <a:p>
            <a:r>
              <a:rPr lang="fa-IR" altLang="en-US" sz="2800" smtClean="0">
                <a:cs typeface="B Nazanin" pitchFamily="2" charset="-78"/>
              </a:rPr>
              <a:t>در لک وپیس ماکولهای بدون پیگمان در صورت، دستها، پا ، سطوح اکتنسوری و مناطق دیگر ظاهر میشود و ممکن است با هم یکی شده و یک منطقه وسیع فاقد ملانین را تشکیل دهند.</a:t>
            </a:r>
          </a:p>
        </p:txBody>
      </p:sp>
      <p:pic>
        <p:nvPicPr>
          <p:cNvPr id="41988" name="Picture 2" descr="C:\Users\akbari\Pictures\vitiligo%20white%20spot%20on%20ski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01850" y="3276600"/>
            <a:ext cx="5103813" cy="297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9"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445294AE-F75B-4377-9220-9C797365A7C9}" type="slidenum">
              <a:rPr lang="en-US" altLang="fa-IR" sz="1200" smtClean="0">
                <a:solidFill>
                  <a:srgbClr val="0C3226"/>
                </a:solidFill>
              </a:rPr>
              <a:pPr rtl="0">
                <a:spcBef>
                  <a:spcPct val="0"/>
                </a:spcBef>
                <a:buFontTx/>
                <a:buNone/>
              </a:pPr>
              <a:t>55</a:t>
            </a:fld>
            <a:endParaRPr lang="en-US" altLang="fa-IR" sz="1200" smtClean="0">
              <a:solidFill>
                <a:srgbClr val="0C3226"/>
              </a:solidFill>
            </a:endParaRPr>
          </a:p>
        </p:txBody>
      </p:sp>
      <p:sp>
        <p:nvSpPr>
          <p:cNvPr id="2" name="Footer Placeholder 1"/>
          <p:cNvSpPr>
            <a:spLocks noGrp="1"/>
          </p:cNvSpPr>
          <p:nvPr>
            <p:ph type="ftr" sz="quarter" idx="11"/>
          </p:nvPr>
        </p:nvSpPr>
        <p:spPr>
          <a:xfrm>
            <a:off x="6324600" y="66452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29618399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fa-IR" altLang="en-US" sz="2800" smtClean="0">
                <a:cs typeface="B Nazanin" pitchFamily="2" charset="-78"/>
              </a:rPr>
              <a:t>هیلوتروپ</a:t>
            </a:r>
          </a:p>
        </p:txBody>
      </p:sp>
      <p:sp>
        <p:nvSpPr>
          <p:cNvPr id="43011" name="Content Placeholder 2"/>
          <p:cNvSpPr>
            <a:spLocks noGrp="1"/>
          </p:cNvSpPr>
          <p:nvPr>
            <p:ph idx="1"/>
          </p:nvPr>
        </p:nvSpPr>
        <p:spPr>
          <a:xfrm>
            <a:off x="485775" y="1858963"/>
            <a:ext cx="8229600" cy="4525962"/>
          </a:xfrm>
        </p:spPr>
        <p:txBody>
          <a:bodyPr/>
          <a:lstStyle/>
          <a:p>
            <a:pPr marL="0" indent="0">
              <a:buFontTx/>
              <a:buNone/>
            </a:pPr>
            <a:r>
              <a:rPr lang="fa-IR" altLang="en-US" sz="2800" smtClean="0">
                <a:cs typeface="B Nazanin" pitchFamily="2" charset="-78"/>
              </a:rPr>
              <a:t> پچ های بنفش رنگبر روی پلک ها دربیماری کلاژنی-عروقی .درماتومیوزیت </a:t>
            </a:r>
          </a:p>
        </p:txBody>
      </p:sp>
      <p:pic>
        <p:nvPicPr>
          <p:cNvPr id="43012" name="Picture 2" descr="C:\Users\akbari\Pictures\c82c0a3543bd4f6abef8fa6270b2de3b.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87563" y="3330575"/>
            <a:ext cx="5227637" cy="321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3"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45B2E602-8B7E-4ED4-94D3-A22917E2DAB2}" type="slidenum">
              <a:rPr lang="en-US" altLang="fa-IR" sz="1200" smtClean="0">
                <a:solidFill>
                  <a:srgbClr val="0C3226"/>
                </a:solidFill>
              </a:rPr>
              <a:pPr rtl="0">
                <a:spcBef>
                  <a:spcPct val="0"/>
                </a:spcBef>
                <a:buFontTx/>
                <a:buNone/>
              </a:pPr>
              <a:t>56</a:t>
            </a:fld>
            <a:endParaRPr lang="en-US" altLang="fa-IR" sz="1200" smtClean="0">
              <a:solidFill>
                <a:srgbClr val="0C3226"/>
              </a:solidFill>
            </a:endParaRPr>
          </a:p>
        </p:txBody>
      </p:sp>
      <p:sp>
        <p:nvSpPr>
          <p:cNvPr id="2" name="Footer Placeholder 1"/>
          <p:cNvSpPr>
            <a:spLocks noGrp="1"/>
          </p:cNvSpPr>
          <p:nvPr>
            <p:ph type="ftr" sz="quarter" idx="11"/>
          </p:nvPr>
        </p:nvSpPr>
        <p:spPr>
          <a:xfrm>
            <a:off x="6400800" y="66452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22481200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fa-IR" altLang="en-US" sz="2800" smtClean="0">
                <a:cs typeface="B Nazanin" pitchFamily="2" charset="-78"/>
              </a:rPr>
              <a:t>2-رطوبت</a:t>
            </a:r>
          </a:p>
        </p:txBody>
      </p:sp>
      <p:sp>
        <p:nvSpPr>
          <p:cNvPr id="44035" name="Content Placeholder 2"/>
          <p:cNvSpPr>
            <a:spLocks noGrp="1"/>
          </p:cNvSpPr>
          <p:nvPr>
            <p:ph idx="1"/>
          </p:nvPr>
        </p:nvSpPr>
        <p:spPr/>
        <p:txBody>
          <a:bodyPr/>
          <a:lstStyle/>
          <a:p>
            <a:r>
              <a:rPr lang="fa-IR" altLang="fa-IR" sz="2800" smtClean="0">
                <a:cs typeface="B Nazanin" pitchFamily="2" charset="-78"/>
              </a:rPr>
              <a:t>رطوبت که شامل:خشکی.تعریق و چرب بودن پوست است. خشکی در هیپوتیروئیدی و چرب بودن در آکنه.</a:t>
            </a:r>
          </a:p>
          <a:p>
            <a:endParaRPr lang="fa-IR" altLang="fa-IR" sz="2800" smtClean="0">
              <a:cs typeface="B Nazanin" pitchFamily="2" charset="-78"/>
            </a:endParaRPr>
          </a:p>
          <a:p>
            <a:r>
              <a:rPr lang="fa-IR" altLang="fa-IR" sz="2800" smtClean="0">
                <a:cs typeface="B Nazanin" pitchFamily="2" charset="-78"/>
              </a:rPr>
              <a:t>                                  </a:t>
            </a:r>
            <a:r>
              <a:rPr lang="fa-IR" altLang="fa-IR" sz="4000" b="1" smtClean="0">
                <a:cs typeface="B Nazanin" pitchFamily="2" charset="-78"/>
              </a:rPr>
              <a:t> 3-دما</a:t>
            </a:r>
          </a:p>
          <a:p>
            <a:r>
              <a:rPr lang="fa-IR" altLang="fa-IR" sz="2800" smtClean="0">
                <a:cs typeface="B Nazanin" pitchFamily="2" charset="-78"/>
              </a:rPr>
              <a:t>از پشت دست خود برای ارزیابی دما بدن استفاده کنید.به منظورگرمی یا سردی ژنرالیزه(عمومی)پوست به دمای هر منطقه قرمز توجه کنید.</a:t>
            </a:r>
          </a:p>
          <a:p>
            <a:r>
              <a:rPr lang="fa-IR" altLang="fa-IR" sz="2800" smtClean="0">
                <a:cs typeface="B Nazanin" pitchFamily="2" charset="-78"/>
              </a:rPr>
              <a:t>گرمای عمومی در تب وهیپرتیروئیدیسم.سردی درهیپوتیروئیدیسم.گرمای موضعی در التهاب</a:t>
            </a:r>
          </a:p>
          <a:p>
            <a:endParaRPr lang="fa-IR" altLang="fa-IR" sz="2800" smtClean="0">
              <a:cs typeface="B Nazanin" pitchFamily="2" charset="-78"/>
            </a:endParaRPr>
          </a:p>
        </p:txBody>
      </p:sp>
      <p:sp>
        <p:nvSpPr>
          <p:cNvPr id="44036" name="Slide Number Placeholder 1"/>
          <p:cNvSpPr>
            <a:spLocks noGrp="1"/>
          </p:cNvSpPr>
          <p:nvPr>
            <p:ph type="sldNum" sz="quarter" idx="12"/>
          </p:nvPr>
        </p:nvSpPr>
        <p:spPr>
          <a:noFill/>
        </p:spPr>
        <p:txBody>
          <a:bodyPr/>
          <a:lstStyle>
            <a:lvl1pPr algn="r" rtl="1">
              <a:spcBef>
                <a:spcPct val="20000"/>
              </a:spcBef>
              <a:buBlip>
                <a:blip r:embed="rId3"/>
              </a:buBlip>
              <a:defRPr sz="3200">
                <a:solidFill>
                  <a:srgbClr val="104031"/>
                </a:solidFill>
                <a:latin typeface="Verdana" pitchFamily="34" charset="0"/>
              </a:defRPr>
            </a:lvl1pPr>
            <a:lvl2pPr marL="742950" indent="-285750" algn="r" rtl="1">
              <a:spcBef>
                <a:spcPct val="20000"/>
              </a:spcBef>
              <a:buBlip>
                <a:blip r:embed="rId4"/>
              </a:buBlip>
              <a:defRPr sz="2800">
                <a:solidFill>
                  <a:srgbClr val="104031"/>
                </a:solidFill>
                <a:latin typeface="Verdana" pitchFamily="34" charset="0"/>
              </a:defRPr>
            </a:lvl2pPr>
            <a:lvl3pPr marL="1143000" indent="-228600" algn="r" rtl="1">
              <a:spcBef>
                <a:spcPct val="20000"/>
              </a:spcBef>
              <a:buBlip>
                <a:blip r:embed="rId3"/>
              </a:buBlip>
              <a:defRPr sz="2400">
                <a:solidFill>
                  <a:srgbClr val="104031"/>
                </a:solidFill>
                <a:latin typeface="Verdana" pitchFamily="34" charset="0"/>
              </a:defRPr>
            </a:lvl3pPr>
            <a:lvl4pPr marL="1600200" indent="-228600" algn="r" rtl="1">
              <a:spcBef>
                <a:spcPct val="20000"/>
              </a:spcBef>
              <a:buBlip>
                <a:blip r:embed="rId4"/>
              </a:buBlip>
              <a:defRPr sz="2000">
                <a:solidFill>
                  <a:srgbClr val="104031"/>
                </a:solidFill>
                <a:latin typeface="Verdana" pitchFamily="34" charset="0"/>
              </a:defRPr>
            </a:lvl4pPr>
            <a:lvl5pPr marL="2057400" indent="-228600" algn="r" rtl="1">
              <a:spcBef>
                <a:spcPct val="20000"/>
              </a:spcBef>
              <a:buBlip>
                <a:blip r:embed="rId3"/>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3"/>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3"/>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3"/>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3"/>
              </a:buBlip>
              <a:defRPr sz="2000">
                <a:solidFill>
                  <a:srgbClr val="104031"/>
                </a:solidFill>
                <a:latin typeface="Verdana" pitchFamily="34" charset="0"/>
              </a:defRPr>
            </a:lvl9pPr>
          </a:lstStyle>
          <a:p>
            <a:pPr rtl="0">
              <a:spcBef>
                <a:spcPct val="0"/>
              </a:spcBef>
              <a:buFontTx/>
              <a:buNone/>
            </a:pPr>
            <a:fld id="{FF8A7923-2E6C-4B3F-96DE-12364DC1F98B}" type="slidenum">
              <a:rPr lang="en-US" altLang="fa-IR" sz="1200" smtClean="0">
                <a:solidFill>
                  <a:srgbClr val="0C3226"/>
                </a:solidFill>
              </a:rPr>
              <a:pPr rtl="0">
                <a:spcBef>
                  <a:spcPct val="0"/>
                </a:spcBef>
                <a:buFontTx/>
                <a:buNone/>
              </a:pPr>
              <a:t>57</a:t>
            </a:fld>
            <a:endParaRPr lang="en-US" altLang="fa-IR" sz="1200" smtClean="0">
              <a:solidFill>
                <a:srgbClr val="0C3226"/>
              </a:solidFill>
            </a:endParaRPr>
          </a:p>
        </p:txBody>
      </p:sp>
      <p:sp>
        <p:nvSpPr>
          <p:cNvPr id="2" name="Footer Placeholder 1"/>
          <p:cNvSpPr>
            <a:spLocks noGrp="1"/>
          </p:cNvSpPr>
          <p:nvPr>
            <p:ph type="ftr" sz="quarter" idx="11"/>
          </p:nvPr>
        </p:nvSpPr>
        <p:spPr/>
        <p:txBody>
          <a:bodyPr/>
          <a:lstStyle/>
          <a:p>
            <a:pPr>
              <a:defRPr/>
            </a:pPr>
            <a:r>
              <a:rPr lang="en-US" smtClean="0"/>
              <a:t>Dr.Ghadami</a:t>
            </a:r>
            <a:endParaRPr lang="en-US"/>
          </a:p>
        </p:txBody>
      </p:sp>
    </p:spTree>
    <p:extLst>
      <p:ext uri="{BB962C8B-B14F-4D97-AF65-F5344CB8AC3E}">
        <p14:creationId xmlns:p14="http://schemas.microsoft.com/office/powerpoint/2010/main" xmlns="" val="8008203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fa-IR" altLang="en-US" sz="2800" smtClean="0">
                <a:cs typeface="B Nazanin" pitchFamily="2" charset="-78"/>
              </a:rPr>
              <a:t>4-بافت</a:t>
            </a:r>
          </a:p>
        </p:txBody>
      </p:sp>
      <p:sp>
        <p:nvSpPr>
          <p:cNvPr id="45059" name="Content Placeholder 2"/>
          <p:cNvSpPr>
            <a:spLocks noGrp="1"/>
          </p:cNvSpPr>
          <p:nvPr>
            <p:ph idx="1"/>
          </p:nvPr>
        </p:nvSpPr>
        <p:spPr/>
        <p:txBody>
          <a:bodyPr/>
          <a:lstStyle/>
          <a:p>
            <a:r>
              <a:rPr lang="fa-IR" altLang="en-US" sz="2800" dirty="0" smtClean="0">
                <a:cs typeface="B Nazanin" pitchFamily="2" charset="-78"/>
              </a:rPr>
              <a:t>بررسی بافت شامل:زبری و صاف بودن است.</a:t>
            </a:r>
          </a:p>
          <a:p>
            <a:r>
              <a:rPr lang="fa-IR" altLang="en-US" sz="2800" dirty="0" smtClean="0">
                <a:cs typeface="B Nazanin" pitchFamily="2" charset="-78"/>
              </a:rPr>
              <a:t>زبری درهیپوتیروئیدی را می توان مشاهده نمود.</a:t>
            </a:r>
          </a:p>
          <a:p>
            <a:endParaRPr lang="fa-IR" altLang="en-US" sz="2800" dirty="0" smtClean="0">
              <a:cs typeface="B Nazanin" pitchFamily="2" charset="-78"/>
            </a:endParaRPr>
          </a:p>
          <a:p>
            <a:r>
              <a:rPr lang="fa-IR" altLang="en-US" sz="2800" dirty="0" smtClean="0">
                <a:cs typeface="B Nazanin" pitchFamily="2" charset="-78"/>
              </a:rPr>
              <a:t>                              </a:t>
            </a:r>
            <a:r>
              <a:rPr lang="fa-IR" altLang="en-US" sz="2800" b="1" dirty="0" smtClean="0">
                <a:cs typeface="B Nazanin" pitchFamily="2" charset="-78"/>
              </a:rPr>
              <a:t>5-تحرک وتورگور</a:t>
            </a:r>
          </a:p>
          <a:p>
            <a:r>
              <a:rPr lang="fa-IR" altLang="en-US" sz="2800" dirty="0" smtClean="0">
                <a:cs typeface="B Nazanin" pitchFamily="2" charset="-78"/>
              </a:rPr>
              <a:t>یک چین پوستی را بلند کنید و توجه کنید که چگونه به آسانی بالا   می آید(تحرک)و چگونه به محل اولیه خود برمیگردد(تورگور).</a:t>
            </a:r>
          </a:p>
          <a:p>
            <a:r>
              <a:rPr lang="fa-IR" altLang="en-US" sz="2800" dirty="0" smtClean="0">
                <a:cs typeface="B Nazanin" pitchFamily="2" charset="-78"/>
              </a:rPr>
              <a:t>کاهش حرکت در ادم و اسکلرودرمی</a:t>
            </a:r>
          </a:p>
          <a:p>
            <a:r>
              <a:rPr lang="fa-IR" altLang="en-US" sz="2800" dirty="0" smtClean="0">
                <a:cs typeface="B Nazanin" pitchFamily="2" charset="-78"/>
              </a:rPr>
              <a:t>کاهش تورگور در دهیدراتاسیون</a:t>
            </a:r>
          </a:p>
          <a:p>
            <a:endParaRPr lang="fa-IR" altLang="en-US" sz="2800" b="1" dirty="0" smtClean="0">
              <a:cs typeface="B Nazanin" pitchFamily="2" charset="-78"/>
            </a:endParaRPr>
          </a:p>
        </p:txBody>
      </p:sp>
      <p:sp>
        <p:nvSpPr>
          <p:cNvPr id="45060" name="Slide Number Placeholder 1"/>
          <p:cNvSpPr>
            <a:spLocks noGrp="1"/>
          </p:cNvSpPr>
          <p:nvPr>
            <p:ph type="sldNum" sz="quarter" idx="12"/>
          </p:nvPr>
        </p:nvSpPr>
        <p:spPr>
          <a:noFill/>
        </p:spPr>
        <p:txBody>
          <a:bodyPr/>
          <a:lstStyle>
            <a:lvl1pPr algn="r" rtl="1">
              <a:spcBef>
                <a:spcPct val="20000"/>
              </a:spcBef>
              <a:buBlip>
                <a:blip r:embed="rId3"/>
              </a:buBlip>
              <a:defRPr sz="3200">
                <a:solidFill>
                  <a:srgbClr val="104031"/>
                </a:solidFill>
                <a:latin typeface="Verdana" pitchFamily="34" charset="0"/>
              </a:defRPr>
            </a:lvl1pPr>
            <a:lvl2pPr marL="742950" indent="-285750" algn="r" rtl="1">
              <a:spcBef>
                <a:spcPct val="20000"/>
              </a:spcBef>
              <a:buBlip>
                <a:blip r:embed="rId4"/>
              </a:buBlip>
              <a:defRPr sz="2800">
                <a:solidFill>
                  <a:srgbClr val="104031"/>
                </a:solidFill>
                <a:latin typeface="Verdana" pitchFamily="34" charset="0"/>
              </a:defRPr>
            </a:lvl2pPr>
            <a:lvl3pPr marL="1143000" indent="-228600" algn="r" rtl="1">
              <a:spcBef>
                <a:spcPct val="20000"/>
              </a:spcBef>
              <a:buBlip>
                <a:blip r:embed="rId3"/>
              </a:buBlip>
              <a:defRPr sz="2400">
                <a:solidFill>
                  <a:srgbClr val="104031"/>
                </a:solidFill>
                <a:latin typeface="Verdana" pitchFamily="34" charset="0"/>
              </a:defRPr>
            </a:lvl3pPr>
            <a:lvl4pPr marL="1600200" indent="-228600" algn="r" rtl="1">
              <a:spcBef>
                <a:spcPct val="20000"/>
              </a:spcBef>
              <a:buBlip>
                <a:blip r:embed="rId4"/>
              </a:buBlip>
              <a:defRPr sz="2000">
                <a:solidFill>
                  <a:srgbClr val="104031"/>
                </a:solidFill>
                <a:latin typeface="Verdana" pitchFamily="34" charset="0"/>
              </a:defRPr>
            </a:lvl4pPr>
            <a:lvl5pPr marL="2057400" indent="-228600" algn="r" rtl="1">
              <a:spcBef>
                <a:spcPct val="20000"/>
              </a:spcBef>
              <a:buBlip>
                <a:blip r:embed="rId3"/>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3"/>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3"/>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3"/>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3"/>
              </a:buBlip>
              <a:defRPr sz="2000">
                <a:solidFill>
                  <a:srgbClr val="104031"/>
                </a:solidFill>
                <a:latin typeface="Verdana" pitchFamily="34" charset="0"/>
              </a:defRPr>
            </a:lvl9pPr>
          </a:lstStyle>
          <a:p>
            <a:pPr rtl="0">
              <a:spcBef>
                <a:spcPct val="0"/>
              </a:spcBef>
              <a:buFontTx/>
              <a:buNone/>
            </a:pPr>
            <a:fld id="{5270331D-E0D9-4B1B-96F4-59CD7127ED99}" type="slidenum">
              <a:rPr lang="en-US" altLang="fa-IR" sz="1200" smtClean="0">
                <a:solidFill>
                  <a:srgbClr val="0C3226"/>
                </a:solidFill>
              </a:rPr>
              <a:pPr rtl="0">
                <a:spcBef>
                  <a:spcPct val="0"/>
                </a:spcBef>
                <a:buFontTx/>
                <a:buNone/>
              </a:pPr>
              <a:t>58</a:t>
            </a:fld>
            <a:endParaRPr lang="en-US" altLang="fa-IR" sz="1200" smtClean="0">
              <a:solidFill>
                <a:srgbClr val="0C3226"/>
              </a:solidFill>
            </a:endParaRPr>
          </a:p>
        </p:txBody>
      </p:sp>
      <p:sp>
        <p:nvSpPr>
          <p:cNvPr id="2" name="Footer Placeholder 1"/>
          <p:cNvSpPr>
            <a:spLocks noGrp="1"/>
          </p:cNvSpPr>
          <p:nvPr>
            <p:ph type="ftr" sz="quarter" idx="11"/>
          </p:nvPr>
        </p:nvSpPr>
        <p:spPr/>
        <p:txBody>
          <a:bodyPr/>
          <a:lstStyle/>
          <a:p>
            <a:pPr>
              <a:defRPr/>
            </a:pPr>
            <a:r>
              <a:rPr lang="en-US" smtClean="0"/>
              <a:t>Dr.Ghadami</a:t>
            </a:r>
            <a:endParaRPr lang="en-US"/>
          </a:p>
        </p:txBody>
      </p:sp>
    </p:spTree>
    <p:extLst>
      <p:ext uri="{BB962C8B-B14F-4D97-AF65-F5344CB8AC3E}">
        <p14:creationId xmlns:p14="http://schemas.microsoft.com/office/powerpoint/2010/main" xmlns="" val="18614979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fa-IR" altLang="en-US" sz="2800" smtClean="0">
                <a:cs typeface="B Nazanin" pitchFamily="2" charset="-78"/>
              </a:rPr>
              <a:t>6-ضایعه</a:t>
            </a:r>
          </a:p>
        </p:txBody>
      </p:sp>
      <p:sp>
        <p:nvSpPr>
          <p:cNvPr id="46083" name="Content Placeholder 2"/>
          <p:cNvSpPr>
            <a:spLocks noGrp="1"/>
          </p:cNvSpPr>
          <p:nvPr>
            <p:ph idx="1"/>
          </p:nvPr>
        </p:nvSpPr>
        <p:spPr/>
        <p:txBody>
          <a:bodyPr/>
          <a:lstStyle/>
          <a:p>
            <a:r>
              <a:rPr lang="fa-IR" altLang="en-US" sz="2800" smtClean="0">
                <a:cs typeface="B Nazanin" pitchFamily="2" charset="-78"/>
              </a:rPr>
              <a:t>هر گونه ضایعه ای را مشاهده و به یافته های مهم توجه کنید:</a:t>
            </a:r>
          </a:p>
          <a:p>
            <a:r>
              <a:rPr lang="fa-IR" altLang="en-US" sz="2800" smtClean="0">
                <a:cs typeface="B Nazanin" pitchFamily="2" charset="-78"/>
              </a:rPr>
              <a:t>الف)محل آناتومیک وتوزیع روی بدن</a:t>
            </a:r>
          </a:p>
          <a:p>
            <a:r>
              <a:rPr lang="fa-IR" altLang="en-US" sz="2800" smtClean="0">
                <a:cs typeface="B Nazanin" pitchFamily="2" charset="-78"/>
              </a:rPr>
              <a:t>مثال:پسوریازیس شامل پاپول ویا پلاک های پوسته دار نقره ای که بطور عمده در سطوح اکستانسوری قراردارند.</a:t>
            </a:r>
          </a:p>
        </p:txBody>
      </p:sp>
      <p:pic>
        <p:nvPicPr>
          <p:cNvPr id="46084" name="Picture 2" descr="C:\Users\Public\Pictures\Sample Pictures\1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60575" y="3889375"/>
            <a:ext cx="5132388" cy="296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5"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8CB057F1-D0B8-45E0-887F-F3541B52231F}" type="slidenum">
              <a:rPr lang="en-US" altLang="fa-IR" sz="1200" smtClean="0">
                <a:solidFill>
                  <a:srgbClr val="0C3226"/>
                </a:solidFill>
              </a:rPr>
              <a:pPr rtl="0">
                <a:spcBef>
                  <a:spcPct val="0"/>
                </a:spcBef>
                <a:buFontTx/>
                <a:buNone/>
              </a:pPr>
              <a:t>59</a:t>
            </a:fld>
            <a:endParaRPr lang="en-US" altLang="fa-IR" sz="1200" smtClean="0">
              <a:solidFill>
                <a:srgbClr val="0C3226"/>
              </a:solidFill>
            </a:endParaRPr>
          </a:p>
        </p:txBody>
      </p:sp>
      <p:sp>
        <p:nvSpPr>
          <p:cNvPr id="2" name="Footer Placeholder 1"/>
          <p:cNvSpPr>
            <a:spLocks noGrp="1"/>
          </p:cNvSpPr>
          <p:nvPr>
            <p:ph type="ftr" sz="quarter" idx="11"/>
          </p:nvPr>
        </p:nvSpPr>
        <p:spPr>
          <a:xfrm>
            <a:off x="6324600" y="6629400"/>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1028669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Dr.Ghadami</a:t>
            </a:r>
            <a:endParaRPr lang="en-US"/>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6</a:t>
            </a:fld>
            <a:endParaRPr lang="en-US"/>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642" y="762000"/>
            <a:ext cx="8893758" cy="5333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05195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fa-IR" altLang="en-US" sz="2800" smtClean="0">
              <a:cs typeface="B Nazanin" pitchFamily="2" charset="-78"/>
            </a:endParaRPr>
          </a:p>
        </p:txBody>
      </p:sp>
      <p:sp>
        <p:nvSpPr>
          <p:cNvPr id="47107" name="Content Placeholder 2"/>
          <p:cNvSpPr>
            <a:spLocks noGrp="1"/>
          </p:cNvSpPr>
          <p:nvPr>
            <p:ph idx="1"/>
          </p:nvPr>
        </p:nvSpPr>
        <p:spPr>
          <a:xfrm>
            <a:off x="498475" y="1614488"/>
            <a:ext cx="8229600" cy="4525962"/>
          </a:xfrm>
        </p:spPr>
        <p:txBody>
          <a:bodyPr/>
          <a:lstStyle/>
          <a:p>
            <a:r>
              <a:rPr lang="fa-IR" altLang="en-US" sz="2800" smtClean="0">
                <a:cs typeface="B Nazanin" pitchFamily="2" charset="-78"/>
              </a:rPr>
              <a:t>ب)نوع ضایعه پوستی</a:t>
            </a:r>
          </a:p>
          <a:p>
            <a:r>
              <a:rPr lang="fa-IR" altLang="en-US" sz="2800" smtClean="0">
                <a:cs typeface="B Nazanin" pitchFamily="2" charset="-78"/>
              </a:rPr>
              <a:t>مثال:ضایعات غیر قابل لمس با تغییر در رنگ پوست (لک وپیس)</a:t>
            </a:r>
          </a:p>
        </p:txBody>
      </p:sp>
      <p:pic>
        <p:nvPicPr>
          <p:cNvPr id="47108" name="Picture 2" descr="C:\Users\Public\Pictures\Sample Pictures\1431905120-215699-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60575" y="2825750"/>
            <a:ext cx="5295900" cy="350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9"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0434561E-37B5-40EA-9997-5A69C5BA0F0E}" type="slidenum">
              <a:rPr lang="en-US" altLang="fa-IR" sz="1200" smtClean="0">
                <a:solidFill>
                  <a:srgbClr val="0C3226"/>
                </a:solidFill>
              </a:rPr>
              <a:pPr rtl="0">
                <a:spcBef>
                  <a:spcPct val="0"/>
                </a:spcBef>
                <a:buFontTx/>
                <a:buNone/>
              </a:pPr>
              <a:t>60</a:t>
            </a:fld>
            <a:endParaRPr lang="en-US" altLang="fa-IR" sz="1200" smtClean="0">
              <a:solidFill>
                <a:srgbClr val="0C3226"/>
              </a:solidFill>
            </a:endParaRPr>
          </a:p>
        </p:txBody>
      </p:sp>
      <p:sp>
        <p:nvSpPr>
          <p:cNvPr id="2" name="Footer Placeholder 1"/>
          <p:cNvSpPr>
            <a:spLocks noGrp="1"/>
          </p:cNvSpPr>
          <p:nvPr>
            <p:ph type="ftr" sz="quarter" idx="11"/>
          </p:nvPr>
        </p:nvSpPr>
        <p:spPr/>
        <p:txBody>
          <a:bodyPr/>
          <a:lstStyle/>
          <a:p>
            <a:pPr>
              <a:defRPr/>
            </a:pPr>
            <a:r>
              <a:rPr lang="en-US" smtClean="0"/>
              <a:t>Dr.Ghadami</a:t>
            </a:r>
            <a:endParaRPr lang="en-US"/>
          </a:p>
        </p:txBody>
      </p:sp>
    </p:spTree>
    <p:extLst>
      <p:ext uri="{BB962C8B-B14F-4D97-AF65-F5344CB8AC3E}">
        <p14:creationId xmlns:p14="http://schemas.microsoft.com/office/powerpoint/2010/main" xmlns="" val="40661173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fa-IR" altLang="en-US" sz="2800" smtClean="0">
              <a:cs typeface="B Nazanin" pitchFamily="2" charset="-78"/>
            </a:endParaRPr>
          </a:p>
        </p:txBody>
      </p:sp>
      <p:sp>
        <p:nvSpPr>
          <p:cNvPr id="48131" name="Content Placeholder 2"/>
          <p:cNvSpPr>
            <a:spLocks noGrp="1"/>
          </p:cNvSpPr>
          <p:nvPr>
            <p:ph idx="1"/>
          </p:nvPr>
        </p:nvSpPr>
        <p:spPr>
          <a:xfrm>
            <a:off x="423863" y="1546225"/>
            <a:ext cx="8229600" cy="4525963"/>
          </a:xfrm>
        </p:spPr>
        <p:txBody>
          <a:bodyPr/>
          <a:lstStyle/>
          <a:p>
            <a:r>
              <a:rPr lang="fa-IR" altLang="en-US" sz="2800" smtClean="0">
                <a:cs typeface="B Nazanin" pitchFamily="2" charset="-78"/>
              </a:rPr>
              <a:t>برآمدگی های قابل لمس:برآمدگی های توپر</a:t>
            </a:r>
          </a:p>
        </p:txBody>
      </p:sp>
      <p:pic>
        <p:nvPicPr>
          <p:cNvPr id="48132" name="Picture 2" descr="C:\Users\Public\Pictures\Sample Pictures\abc.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97100" y="2838450"/>
            <a:ext cx="4927600" cy="312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3"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65C604FD-A2EF-421E-AB72-8787EE7D2722}" type="slidenum">
              <a:rPr lang="en-US" altLang="fa-IR" sz="1200" smtClean="0">
                <a:solidFill>
                  <a:srgbClr val="0C3226"/>
                </a:solidFill>
              </a:rPr>
              <a:pPr rtl="0">
                <a:spcBef>
                  <a:spcPct val="0"/>
                </a:spcBef>
                <a:buFontTx/>
                <a:buNone/>
              </a:pPr>
              <a:t>61</a:t>
            </a:fld>
            <a:endParaRPr lang="en-US" altLang="fa-IR" sz="1200" smtClean="0">
              <a:solidFill>
                <a:srgbClr val="0C3226"/>
              </a:solidFill>
            </a:endParaRPr>
          </a:p>
        </p:txBody>
      </p:sp>
      <p:sp>
        <p:nvSpPr>
          <p:cNvPr id="2" name="Footer Placeholder 1"/>
          <p:cNvSpPr>
            <a:spLocks noGrp="1"/>
          </p:cNvSpPr>
          <p:nvPr>
            <p:ph type="ftr" sz="quarter" idx="11"/>
          </p:nvPr>
        </p:nvSpPr>
        <p:spPr/>
        <p:txBody>
          <a:bodyPr/>
          <a:lstStyle/>
          <a:p>
            <a:pPr>
              <a:defRPr/>
            </a:pPr>
            <a:r>
              <a:rPr lang="en-US" smtClean="0"/>
              <a:t>Dr.Ghadami</a:t>
            </a:r>
            <a:endParaRPr lang="en-US"/>
          </a:p>
        </p:txBody>
      </p:sp>
    </p:spTree>
    <p:extLst>
      <p:ext uri="{BB962C8B-B14F-4D97-AF65-F5344CB8AC3E}">
        <p14:creationId xmlns:p14="http://schemas.microsoft.com/office/powerpoint/2010/main" xmlns="" val="16896898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fa-IR" altLang="en-US" sz="2800" smtClean="0">
              <a:cs typeface="B Nazanin" pitchFamily="2" charset="-78"/>
            </a:endParaRPr>
          </a:p>
        </p:txBody>
      </p:sp>
      <p:sp>
        <p:nvSpPr>
          <p:cNvPr id="49155" name="Content Placeholder 2"/>
          <p:cNvSpPr>
            <a:spLocks noGrp="1"/>
          </p:cNvSpPr>
          <p:nvPr>
            <p:ph idx="1"/>
          </p:nvPr>
        </p:nvSpPr>
        <p:spPr/>
        <p:txBody>
          <a:bodyPr/>
          <a:lstStyle/>
          <a:p>
            <a:r>
              <a:rPr lang="fa-IR" altLang="en-US" sz="2800" smtClean="0">
                <a:cs typeface="B Nazanin" pitchFamily="2" charset="-78"/>
              </a:rPr>
              <a:t>برآمدگی های قابل لمس با حفرات پرشده از مایع(هرپس سیمپلکس-هرپس زوستر)</a:t>
            </a:r>
          </a:p>
        </p:txBody>
      </p:sp>
      <p:pic>
        <p:nvPicPr>
          <p:cNvPr id="49156" name="Picture 2" descr="C:\Users\Public\Pictures\Sample Pictures\Genital-Herpes-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52700" y="2579688"/>
            <a:ext cx="4640263" cy="350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7"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683D472D-E93D-43A9-8106-12A5879BFE67}" type="slidenum">
              <a:rPr lang="en-US" altLang="fa-IR" sz="1200" smtClean="0">
                <a:solidFill>
                  <a:srgbClr val="0C3226"/>
                </a:solidFill>
              </a:rPr>
              <a:pPr rtl="0">
                <a:spcBef>
                  <a:spcPct val="0"/>
                </a:spcBef>
                <a:buFontTx/>
                <a:buNone/>
              </a:pPr>
              <a:t>62</a:t>
            </a:fld>
            <a:endParaRPr lang="en-US" altLang="fa-IR" sz="1200" smtClean="0">
              <a:solidFill>
                <a:srgbClr val="0C3226"/>
              </a:solidFill>
            </a:endParaRPr>
          </a:p>
        </p:txBody>
      </p:sp>
      <p:sp>
        <p:nvSpPr>
          <p:cNvPr id="2" name="Footer Placeholder 1"/>
          <p:cNvSpPr>
            <a:spLocks noGrp="1"/>
          </p:cNvSpPr>
          <p:nvPr>
            <p:ph type="ftr" sz="quarter" idx="11"/>
          </p:nvPr>
        </p:nvSpPr>
        <p:spPr/>
        <p:txBody>
          <a:bodyPr/>
          <a:lstStyle/>
          <a:p>
            <a:pPr>
              <a:defRPr/>
            </a:pPr>
            <a:r>
              <a:rPr lang="en-US" smtClean="0"/>
              <a:t>Dr.Ghadami</a:t>
            </a:r>
            <a:endParaRPr lang="en-US"/>
          </a:p>
        </p:txBody>
      </p:sp>
    </p:spTree>
    <p:extLst>
      <p:ext uri="{BB962C8B-B14F-4D97-AF65-F5344CB8AC3E}">
        <p14:creationId xmlns:p14="http://schemas.microsoft.com/office/powerpoint/2010/main" xmlns="" val="9857583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fa-IR" altLang="en-US" sz="2800" smtClean="0">
              <a:cs typeface="B Nazanin" pitchFamily="2" charset="-78"/>
            </a:endParaRPr>
          </a:p>
        </p:txBody>
      </p:sp>
      <p:sp>
        <p:nvSpPr>
          <p:cNvPr id="50179" name="Content Placeholder 2"/>
          <p:cNvSpPr>
            <a:spLocks noGrp="1"/>
          </p:cNvSpPr>
          <p:nvPr>
            <p:ph idx="1"/>
          </p:nvPr>
        </p:nvSpPr>
        <p:spPr/>
        <p:txBody>
          <a:bodyPr/>
          <a:lstStyle/>
          <a:p>
            <a:r>
              <a:rPr lang="fa-IR" altLang="en-US" sz="2800" smtClean="0">
                <a:cs typeface="B Nazanin" pitchFamily="2" charset="-78"/>
              </a:rPr>
              <a:t>ج)الگوها و شکل آنها</a:t>
            </a:r>
          </a:p>
          <a:p>
            <a:r>
              <a:rPr lang="fa-IR" altLang="en-US" sz="2800" smtClean="0">
                <a:cs typeface="B Nazanin" pitchFamily="2" charset="-78"/>
              </a:rPr>
              <a:t>مثال:خطی                خال اپیدرمی خطی</a:t>
            </a:r>
          </a:p>
        </p:txBody>
      </p:sp>
      <p:cxnSp>
        <p:nvCxnSpPr>
          <p:cNvPr id="5" name="Straight Arrow Connector 4"/>
          <p:cNvCxnSpPr/>
          <p:nvPr/>
        </p:nvCxnSpPr>
        <p:spPr>
          <a:xfrm flipH="1">
            <a:off x="5795963" y="2565400"/>
            <a:ext cx="10080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0181" name="Picture 3" descr="C:\Users\Public\Pictures\Sample Pictures\451620_78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2738" y="3200400"/>
            <a:ext cx="4325937"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2"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B20F12FB-42C4-4C38-87E7-D8F213577634}" type="slidenum">
              <a:rPr lang="en-US" altLang="fa-IR" sz="1200" smtClean="0">
                <a:solidFill>
                  <a:srgbClr val="0C3226"/>
                </a:solidFill>
              </a:rPr>
              <a:pPr rtl="0">
                <a:spcBef>
                  <a:spcPct val="0"/>
                </a:spcBef>
                <a:buFontTx/>
                <a:buNone/>
              </a:pPr>
              <a:t>63</a:t>
            </a:fld>
            <a:endParaRPr lang="en-US" altLang="fa-IR" sz="1200" smtClean="0">
              <a:solidFill>
                <a:srgbClr val="0C3226"/>
              </a:solidFill>
            </a:endParaRPr>
          </a:p>
        </p:txBody>
      </p:sp>
      <p:sp>
        <p:nvSpPr>
          <p:cNvPr id="2" name="Footer Placeholder 1"/>
          <p:cNvSpPr>
            <a:spLocks noGrp="1"/>
          </p:cNvSpPr>
          <p:nvPr>
            <p:ph type="ftr" sz="quarter" idx="11"/>
          </p:nvPr>
        </p:nvSpPr>
        <p:spPr>
          <a:xfrm>
            <a:off x="62484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38562510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fa-IR" altLang="en-US" sz="2800" smtClean="0">
              <a:cs typeface="B Nazanin" pitchFamily="2" charset="-78"/>
            </a:endParaRPr>
          </a:p>
        </p:txBody>
      </p:sp>
      <p:sp>
        <p:nvSpPr>
          <p:cNvPr id="51203" name="Content Placeholder 2"/>
          <p:cNvSpPr>
            <a:spLocks noGrp="1"/>
          </p:cNvSpPr>
          <p:nvPr>
            <p:ph idx="1"/>
          </p:nvPr>
        </p:nvSpPr>
        <p:spPr/>
        <p:txBody>
          <a:bodyPr/>
          <a:lstStyle/>
          <a:p>
            <a:r>
              <a:rPr lang="fa-IR" altLang="en-US" sz="2800" smtClean="0">
                <a:cs typeface="B Nazanin" pitchFamily="2" charset="-78"/>
              </a:rPr>
              <a:t>خوشه ای                 وزیکولهای دسته ای هرپس سیمپلکس</a:t>
            </a:r>
          </a:p>
        </p:txBody>
      </p:sp>
      <p:cxnSp>
        <p:nvCxnSpPr>
          <p:cNvPr id="5" name="Straight Arrow Connector 4"/>
          <p:cNvCxnSpPr/>
          <p:nvPr/>
        </p:nvCxnSpPr>
        <p:spPr>
          <a:xfrm flipH="1">
            <a:off x="5795963" y="1989138"/>
            <a:ext cx="1152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05" name="Picture 2" descr="C:\Users\Public\Pictures\Sample Pictures\0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20913" y="2693988"/>
            <a:ext cx="5067300" cy="3224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6"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BD26C8DE-D1E2-4D9C-9105-C2B025397ED6}" type="slidenum">
              <a:rPr lang="en-US" altLang="fa-IR" sz="1200" smtClean="0">
                <a:solidFill>
                  <a:srgbClr val="0C3226"/>
                </a:solidFill>
              </a:rPr>
              <a:pPr rtl="0">
                <a:spcBef>
                  <a:spcPct val="0"/>
                </a:spcBef>
                <a:buFontTx/>
                <a:buNone/>
              </a:pPr>
              <a:t>64</a:t>
            </a:fld>
            <a:endParaRPr lang="en-US" altLang="fa-IR" sz="1200" smtClean="0">
              <a:solidFill>
                <a:srgbClr val="0C3226"/>
              </a:solidFill>
            </a:endParaRPr>
          </a:p>
        </p:txBody>
      </p:sp>
      <p:sp>
        <p:nvSpPr>
          <p:cNvPr id="2" name="Footer Placeholder 1"/>
          <p:cNvSpPr>
            <a:spLocks noGrp="1"/>
          </p:cNvSpPr>
          <p:nvPr>
            <p:ph type="ftr" sz="quarter" idx="11"/>
          </p:nvPr>
        </p:nvSpPr>
        <p:spPr/>
        <p:txBody>
          <a:bodyPr/>
          <a:lstStyle/>
          <a:p>
            <a:pPr>
              <a:defRPr/>
            </a:pPr>
            <a:r>
              <a:rPr lang="en-US" smtClean="0"/>
              <a:t>Dr.Ghadami</a:t>
            </a:r>
            <a:endParaRPr lang="en-US"/>
          </a:p>
        </p:txBody>
      </p:sp>
    </p:spTree>
    <p:extLst>
      <p:ext uri="{BB962C8B-B14F-4D97-AF65-F5344CB8AC3E}">
        <p14:creationId xmlns:p14="http://schemas.microsoft.com/office/powerpoint/2010/main" xmlns="" val="2844877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fa-IR" altLang="en-US" sz="2800" smtClean="0">
              <a:cs typeface="B Nazanin" pitchFamily="2" charset="-78"/>
            </a:endParaRPr>
          </a:p>
        </p:txBody>
      </p:sp>
      <p:sp>
        <p:nvSpPr>
          <p:cNvPr id="52227" name="Content Placeholder 2"/>
          <p:cNvSpPr>
            <a:spLocks noGrp="1"/>
          </p:cNvSpPr>
          <p:nvPr>
            <p:ph idx="1"/>
          </p:nvPr>
        </p:nvSpPr>
        <p:spPr/>
        <p:txBody>
          <a:bodyPr/>
          <a:lstStyle/>
          <a:p>
            <a:r>
              <a:rPr lang="fa-IR" altLang="en-US" sz="2800" smtClean="0">
                <a:cs typeface="B Nazanin" pitchFamily="2" charset="-78"/>
              </a:rPr>
              <a:t>جغرافیایی                  مایکوزیس فونگوئید</a:t>
            </a:r>
          </a:p>
        </p:txBody>
      </p:sp>
      <p:cxnSp>
        <p:nvCxnSpPr>
          <p:cNvPr id="5" name="Straight Arrow Connector 4"/>
          <p:cNvCxnSpPr/>
          <p:nvPr/>
        </p:nvCxnSpPr>
        <p:spPr>
          <a:xfrm flipH="1">
            <a:off x="5651500" y="1989138"/>
            <a:ext cx="12239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2229" name="Picture 2" descr="C:\Users\Public\Pictures\Sample Pictures\img004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20888" y="2884488"/>
            <a:ext cx="5238750" cy="340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30"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EB34C1B6-D13C-48BD-8138-7EAB1A968CE2}" type="slidenum">
              <a:rPr lang="en-US" altLang="fa-IR" sz="1200" smtClean="0">
                <a:solidFill>
                  <a:srgbClr val="0C3226"/>
                </a:solidFill>
              </a:rPr>
              <a:pPr rtl="0">
                <a:spcBef>
                  <a:spcPct val="0"/>
                </a:spcBef>
                <a:buFontTx/>
                <a:buNone/>
              </a:pPr>
              <a:t>65</a:t>
            </a:fld>
            <a:endParaRPr lang="en-US" altLang="fa-IR" sz="1200" smtClean="0">
              <a:solidFill>
                <a:srgbClr val="0C3226"/>
              </a:solidFill>
            </a:endParaRPr>
          </a:p>
        </p:txBody>
      </p:sp>
      <p:sp>
        <p:nvSpPr>
          <p:cNvPr id="2" name="Footer Placeholder 1"/>
          <p:cNvSpPr>
            <a:spLocks noGrp="1"/>
          </p:cNvSpPr>
          <p:nvPr>
            <p:ph type="ftr" sz="quarter" idx="11"/>
          </p:nvPr>
        </p:nvSpPr>
        <p:spPr>
          <a:xfrm>
            <a:off x="63246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19383581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fa-IR" altLang="en-US" sz="2800" smtClean="0">
              <a:cs typeface="B Nazanin" pitchFamily="2" charset="-78"/>
            </a:endParaRPr>
          </a:p>
        </p:txBody>
      </p:sp>
      <p:sp>
        <p:nvSpPr>
          <p:cNvPr id="53251" name="Content Placeholder 2"/>
          <p:cNvSpPr>
            <a:spLocks noGrp="1"/>
          </p:cNvSpPr>
          <p:nvPr>
            <p:ph idx="1"/>
          </p:nvPr>
        </p:nvSpPr>
        <p:spPr/>
        <p:txBody>
          <a:bodyPr/>
          <a:lstStyle/>
          <a:p>
            <a:r>
              <a:rPr lang="fa-IR" altLang="en-US" sz="2800" smtClean="0">
                <a:cs typeface="B Nazanin" pitchFamily="2" charset="-78"/>
              </a:rPr>
              <a:t>پیچ و خم دار                   کچلی بدن</a:t>
            </a:r>
          </a:p>
        </p:txBody>
      </p:sp>
      <p:cxnSp>
        <p:nvCxnSpPr>
          <p:cNvPr id="5" name="Straight Arrow Connector 4"/>
          <p:cNvCxnSpPr/>
          <p:nvPr/>
        </p:nvCxnSpPr>
        <p:spPr>
          <a:xfrm flipH="1">
            <a:off x="5292725" y="1989138"/>
            <a:ext cx="12239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3253" name="Picture 2" descr="C:\Users\Public\Pictures\Sample Pictures\he320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92350" y="2713038"/>
            <a:ext cx="4832350" cy="391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4"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9A549A0F-A144-4D13-89E8-1D5766AD054B}" type="slidenum">
              <a:rPr lang="en-US" altLang="fa-IR" sz="1200" smtClean="0">
                <a:solidFill>
                  <a:srgbClr val="0C3226"/>
                </a:solidFill>
              </a:rPr>
              <a:pPr rtl="0">
                <a:spcBef>
                  <a:spcPct val="0"/>
                </a:spcBef>
                <a:buFontTx/>
                <a:buNone/>
              </a:pPr>
              <a:t>66</a:t>
            </a:fld>
            <a:endParaRPr lang="en-US" altLang="fa-IR" sz="1200" smtClean="0">
              <a:solidFill>
                <a:srgbClr val="0C3226"/>
              </a:solidFill>
            </a:endParaRPr>
          </a:p>
        </p:txBody>
      </p:sp>
      <p:sp>
        <p:nvSpPr>
          <p:cNvPr id="2" name="Footer Placeholder 1"/>
          <p:cNvSpPr>
            <a:spLocks noGrp="1"/>
          </p:cNvSpPr>
          <p:nvPr>
            <p:ph type="ftr" sz="quarter" idx="11"/>
          </p:nvPr>
        </p:nvSpPr>
        <p:spPr>
          <a:xfrm>
            <a:off x="63246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14947635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fa-IR" altLang="en-US" sz="2800" smtClean="0">
              <a:cs typeface="B Nazanin" pitchFamily="2" charset="-78"/>
            </a:endParaRPr>
          </a:p>
        </p:txBody>
      </p:sp>
      <p:sp>
        <p:nvSpPr>
          <p:cNvPr id="54275" name="Content Placeholder 2"/>
          <p:cNvSpPr>
            <a:spLocks noGrp="1"/>
          </p:cNvSpPr>
          <p:nvPr>
            <p:ph idx="1"/>
          </p:nvPr>
        </p:nvSpPr>
        <p:spPr/>
        <p:txBody>
          <a:bodyPr/>
          <a:lstStyle/>
          <a:p>
            <a:r>
              <a:rPr lang="fa-IR" altLang="en-US" sz="2800" smtClean="0">
                <a:cs typeface="B Nazanin" pitchFamily="2" charset="-78"/>
              </a:rPr>
              <a:t>حلقوی و هلالی                     پلاک های حلقوی کچلی صورت</a:t>
            </a:r>
          </a:p>
        </p:txBody>
      </p:sp>
      <p:cxnSp>
        <p:nvCxnSpPr>
          <p:cNvPr id="5" name="Straight Arrow Connector 4"/>
          <p:cNvCxnSpPr/>
          <p:nvPr/>
        </p:nvCxnSpPr>
        <p:spPr>
          <a:xfrm flipH="1">
            <a:off x="4859338" y="1989138"/>
            <a:ext cx="12969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4277" name="Picture 2" descr="C:\Users\Public\Pictures\Sample Pictures\dkpkvi4f0zlp.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20950" y="2846388"/>
            <a:ext cx="4289425" cy="321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8"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FDC418DE-8258-4719-8ED7-27431C92907C}" type="slidenum">
              <a:rPr lang="en-US" altLang="fa-IR" sz="1200" smtClean="0">
                <a:solidFill>
                  <a:srgbClr val="0C3226"/>
                </a:solidFill>
              </a:rPr>
              <a:pPr rtl="0">
                <a:spcBef>
                  <a:spcPct val="0"/>
                </a:spcBef>
                <a:buFontTx/>
                <a:buNone/>
              </a:pPr>
              <a:t>67</a:t>
            </a:fld>
            <a:endParaRPr lang="en-US" altLang="fa-IR" sz="1200" smtClean="0">
              <a:solidFill>
                <a:srgbClr val="0C3226"/>
              </a:solidFill>
            </a:endParaRPr>
          </a:p>
        </p:txBody>
      </p:sp>
      <p:sp>
        <p:nvSpPr>
          <p:cNvPr id="2" name="Footer Placeholder 1"/>
          <p:cNvSpPr>
            <a:spLocks noGrp="1"/>
          </p:cNvSpPr>
          <p:nvPr>
            <p:ph type="ftr" sz="quarter" idx="11"/>
          </p:nvPr>
        </p:nvSpPr>
        <p:spPr/>
        <p:txBody>
          <a:bodyPr/>
          <a:lstStyle/>
          <a:p>
            <a:pPr>
              <a:defRPr/>
            </a:pPr>
            <a:r>
              <a:rPr lang="en-US" smtClean="0"/>
              <a:t>Dr.Ghadami</a:t>
            </a:r>
            <a:endParaRPr lang="en-US"/>
          </a:p>
        </p:txBody>
      </p:sp>
    </p:spTree>
    <p:extLst>
      <p:ext uri="{BB962C8B-B14F-4D97-AF65-F5344CB8AC3E}">
        <p14:creationId xmlns:p14="http://schemas.microsoft.com/office/powerpoint/2010/main" xmlns="" val="3565031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93725" y="0"/>
            <a:ext cx="8229600" cy="1143000"/>
          </a:xfrm>
        </p:spPr>
        <p:txBody>
          <a:bodyPr/>
          <a:lstStyle/>
          <a:p>
            <a:r>
              <a:rPr lang="fa-IR" altLang="en-US" sz="2800" smtClean="0">
                <a:cs typeface="B Nazanin" pitchFamily="2" charset="-78"/>
              </a:rPr>
              <a:t>انواع ضایعات پوستی </a:t>
            </a:r>
            <a:endParaRPr lang="en-US" altLang="en-US" sz="2800" smtClean="0">
              <a:cs typeface="B Nazanin" pitchFamily="2" charset="-78"/>
            </a:endParaRPr>
          </a:p>
        </p:txBody>
      </p:sp>
      <p:sp>
        <p:nvSpPr>
          <p:cNvPr id="55299" name="Content Placeholder 2"/>
          <p:cNvSpPr>
            <a:spLocks noGrp="1"/>
          </p:cNvSpPr>
          <p:nvPr>
            <p:ph idx="1"/>
          </p:nvPr>
        </p:nvSpPr>
        <p:spPr>
          <a:xfrm>
            <a:off x="822325" y="1531938"/>
            <a:ext cx="7772400" cy="4454525"/>
          </a:xfrm>
        </p:spPr>
        <p:txBody>
          <a:bodyPr/>
          <a:lstStyle/>
          <a:p>
            <a:r>
              <a:rPr lang="fa-IR" altLang="en-US" sz="2800" smtClean="0">
                <a:cs typeface="B Nazanin" pitchFamily="2" charset="-78"/>
              </a:rPr>
              <a:t>ماکول '</a:t>
            </a:r>
            <a:r>
              <a:rPr lang="en-US" altLang="en-US" sz="2800" smtClean="0">
                <a:cs typeface="B Nazanin" pitchFamily="2" charset="-78"/>
              </a:rPr>
              <a:t>Macule' </a:t>
            </a:r>
            <a:r>
              <a:rPr lang="fa-IR" altLang="en-US" sz="2800" smtClean="0">
                <a:cs typeface="B Nazanin" pitchFamily="2" charset="-78"/>
              </a:rPr>
              <a:t>نقطه‌اى از پوست که تغيير رنگ پيدا کرده است 'به‌ويژه سرخ رنگ شده است' و برجسته نمى‌باشد،دارای سطح مدور و قطر کمتر ازیک سانتی متراست.</a:t>
            </a:r>
          </a:p>
          <a:p>
            <a:r>
              <a:rPr lang="fa-IR" altLang="en-US" sz="2800" smtClean="0">
                <a:cs typeface="B Nazanin" pitchFamily="2" charset="-78"/>
              </a:rPr>
              <a:t>مثال:نقاط قهوه ای رنگ که به وسیله تابش نور خورشید به وجود می آیند.</a:t>
            </a:r>
          </a:p>
          <a:p>
            <a:r>
              <a:rPr lang="fa-IR" altLang="en-US" sz="2800" smtClean="0">
                <a:cs typeface="B Nazanin" pitchFamily="2" charset="-78"/>
              </a:rPr>
              <a:t>  </a:t>
            </a:r>
            <a:endParaRPr lang="en-US" altLang="en-US" sz="2800" smtClean="0">
              <a:cs typeface="B Nazanin" pitchFamily="2" charset="-78"/>
            </a:endParaRPr>
          </a:p>
        </p:txBody>
      </p:sp>
      <p:sp>
        <p:nvSpPr>
          <p:cNvPr id="5" name="Slide Number Placeholder 4"/>
          <p:cNvSpPr>
            <a:spLocks noGrp="1"/>
          </p:cNvSpPr>
          <p:nvPr>
            <p:ph type="sldNum" sz="quarter" idx="12"/>
          </p:nvPr>
        </p:nvSpPr>
        <p:spPr>
          <a:xfrm>
            <a:off x="3124200" y="6356350"/>
            <a:ext cx="2895600" cy="365125"/>
          </a:xfrm>
        </p:spPr>
        <p:txBody>
          <a:bodyPr anchor="t"/>
          <a:lstStyle/>
          <a:p>
            <a:pPr algn="ctr">
              <a:defRPr/>
            </a:pPr>
            <a:r>
              <a:rPr lang="en-US" dirty="0" smtClean="0">
                <a:latin typeface="Verdana"/>
              </a:rPr>
              <a:t>Slide </a:t>
            </a:r>
            <a:fld id="{24948373-DFF2-46A7-AF3D-C4D7EF6D3DD6}" type="slidenum">
              <a:rPr lang="en-US" smtClean="0">
                <a:latin typeface="Verdana"/>
                <a:cs typeface="Arial" charset="0"/>
              </a:rPr>
              <a:pPr algn="ctr">
                <a:defRPr/>
              </a:pPr>
              <a:t>68</a:t>
            </a:fld>
            <a:endParaRPr lang="en-US" dirty="0">
              <a:latin typeface="Verdana"/>
            </a:endParaRPr>
          </a:p>
        </p:txBody>
      </p:sp>
      <p:pic>
        <p:nvPicPr>
          <p:cNvPr id="55301" name="Picture 2" descr="C:\Documents and Settings\eiliya.EILIYA-C882C4E2\My Documents\My Pictures\55.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8525" y="3779838"/>
            <a:ext cx="4162425"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2" name="Picture 3" descr="C:\Documents and Settings\eiliya.EILIYA-C882C4E2\My Documents\My Pictures\0.bmp"/>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03775" y="5364163"/>
            <a:ext cx="4135438"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3" name="Picture 4" descr="C:\Documents and Settings\eiliya.EILIYA-C882C4E2\My Documents\My Pictures\5.bmp"/>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8763" y="5364163"/>
            <a:ext cx="3822700" cy="119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4" name="Picture 5" descr="C:\Documents and Settings\eiliya.EILIYA-C882C4E2\My Documents\My Pictures\9.bmp"/>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14325" y="3779838"/>
            <a:ext cx="3767138"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57150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8558869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p:txBody>
          <a:bodyPr/>
          <a:lstStyle/>
          <a:p>
            <a:r>
              <a:rPr lang="fa-IR" altLang="en-US" sz="2800" smtClean="0">
                <a:cs typeface="B Nazanin" pitchFamily="2" charset="-78"/>
              </a:rPr>
              <a:t>پاپول '</a:t>
            </a:r>
            <a:r>
              <a:rPr lang="en-US" altLang="en-US" sz="2800" smtClean="0">
                <a:cs typeface="B Nazanin" pitchFamily="2" charset="-78"/>
              </a:rPr>
              <a:t>Papule' </a:t>
            </a:r>
            <a:r>
              <a:rPr lang="fa-IR" altLang="en-US" sz="2800" smtClean="0">
                <a:cs typeface="B Nazanin" pitchFamily="2" charset="-78"/>
              </a:rPr>
              <a:t>برجستگى کوچکى که دارای سطوح مدور،برآمده وسفت کمترازیک سانتی متر</a:t>
            </a:r>
          </a:p>
          <a:p>
            <a:r>
              <a:rPr lang="fa-IR" altLang="en-US" sz="2800" smtClean="0">
                <a:cs typeface="B Nazanin" pitchFamily="2" charset="-78"/>
              </a:rPr>
              <a:t>مثال:آکنه،پسوریازیس</a:t>
            </a:r>
            <a:endParaRPr lang="en-US" altLang="en-US" sz="2800" smtClean="0">
              <a:cs typeface="B Nazanin" pitchFamily="2" charset="-78"/>
            </a:endParaRPr>
          </a:p>
          <a:p>
            <a:endParaRPr lang="en-US" altLang="en-US" sz="2800" smtClean="0">
              <a:cs typeface="B Nazanin" pitchFamily="2" charset="-78"/>
            </a:endParaRPr>
          </a:p>
        </p:txBody>
      </p:sp>
      <p:sp>
        <p:nvSpPr>
          <p:cNvPr id="5" name="Slide Number Placeholder 4"/>
          <p:cNvSpPr>
            <a:spLocks noGrp="1"/>
          </p:cNvSpPr>
          <p:nvPr>
            <p:ph type="sldNum" sz="quarter" idx="12"/>
          </p:nvPr>
        </p:nvSpPr>
        <p:spPr>
          <a:xfrm>
            <a:off x="7239000" y="6356350"/>
            <a:ext cx="2895600" cy="365125"/>
          </a:xfrm>
        </p:spPr>
        <p:txBody>
          <a:bodyPr anchor="t"/>
          <a:lstStyle/>
          <a:p>
            <a:pPr algn="ctr">
              <a:defRPr/>
            </a:pPr>
            <a:r>
              <a:rPr lang="en-US" smtClean="0">
                <a:latin typeface="Verdana"/>
              </a:rPr>
              <a:t>Slide </a:t>
            </a:r>
            <a:fld id="{F7F4A698-CA8A-47CD-9EB4-D4C450DAD112}" type="slidenum">
              <a:rPr lang="en-US" smtClean="0">
                <a:latin typeface="Verdana"/>
                <a:cs typeface="Arial" charset="0"/>
              </a:rPr>
              <a:pPr algn="ctr">
                <a:defRPr/>
              </a:pPr>
              <a:t>69</a:t>
            </a:fld>
            <a:endParaRPr lang="en-US">
              <a:latin typeface="Verdana"/>
            </a:endParaRPr>
          </a:p>
        </p:txBody>
      </p:sp>
      <p:pic>
        <p:nvPicPr>
          <p:cNvPr id="56324" name="Picture 2" descr="C:\Documents and Settings\eiliya.EILIYA-C882C4E2\My Documents\My Pictures\ggg.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17850" y="2895600"/>
            <a:ext cx="2495550" cy="348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5" name="Picture 3" descr="C:\Documents and Settings\eiliya.EILIYA-C882C4E2\My Documents\My Pictures\7.bmp"/>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22975" y="3548063"/>
            <a:ext cx="2957513" cy="279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6" name="Picture 4" descr="C:\Documents and Settings\eiliya.EILIYA-C882C4E2\My Documents\My Pictures\777.bmp"/>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58763" y="3016250"/>
            <a:ext cx="2643187" cy="341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57912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1934745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Dr.Ghadami</a:t>
            </a:r>
            <a:endParaRPr lang="en-US"/>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34988" y="1784350"/>
            <a:ext cx="7772400" cy="1995488"/>
          </a:xfrm>
        </p:spPr>
        <p:txBody>
          <a:bodyPr/>
          <a:lstStyle/>
          <a:p>
            <a:r>
              <a:rPr lang="fa-IR" altLang="en-US" sz="2800" b="0" smtClean="0">
                <a:cs typeface="B Nazanin" pitchFamily="2" charset="-78"/>
              </a:rPr>
              <a:t>نودول '</a:t>
            </a:r>
            <a:r>
              <a:rPr lang="en-US" altLang="en-US" sz="2800" b="0" smtClean="0">
                <a:cs typeface="B Nazanin" pitchFamily="2" charset="-78"/>
              </a:rPr>
              <a:t>Nodule' </a:t>
            </a:r>
            <a:r>
              <a:rPr lang="fa-IR" altLang="en-US" sz="2800" b="0" smtClean="0">
                <a:cs typeface="B Nazanin" pitchFamily="2" charset="-78"/>
              </a:rPr>
              <a:t>گره يا برآمدگى غير منظم که بیش ازیک سانتی متر قطر دارد، سفت وجامدی است که اغلب به‌طور عمقى در پوست يا بافت زير پوستى وجود دارد.</a:t>
            </a:r>
            <a:br>
              <a:rPr lang="fa-IR" altLang="en-US" sz="2800" b="0" smtClean="0">
                <a:cs typeface="B Nazanin" pitchFamily="2" charset="-78"/>
              </a:rPr>
            </a:br>
            <a:r>
              <a:rPr lang="fa-IR" altLang="en-US" sz="2800" b="0" smtClean="0">
                <a:cs typeface="B Nazanin" pitchFamily="2" charset="-78"/>
              </a:rPr>
              <a:t>مثال:خال                                       </a:t>
            </a:r>
            <a:endParaRPr lang="en-US" altLang="en-US" sz="2800" b="0" smtClean="0">
              <a:cs typeface="B Nazanin" pitchFamily="2" charset="-78"/>
            </a:endParaRPr>
          </a:p>
        </p:txBody>
      </p:sp>
      <p:sp>
        <p:nvSpPr>
          <p:cNvPr id="5" name="Slide Number Placeholder 4"/>
          <p:cNvSpPr>
            <a:spLocks noGrp="1"/>
          </p:cNvSpPr>
          <p:nvPr>
            <p:ph type="sldNum" sz="quarter" idx="12"/>
          </p:nvPr>
        </p:nvSpPr>
        <p:spPr>
          <a:xfrm>
            <a:off x="3124200" y="6356350"/>
            <a:ext cx="2895600" cy="365125"/>
          </a:xfrm>
        </p:spPr>
        <p:txBody>
          <a:bodyPr anchor="t"/>
          <a:lstStyle/>
          <a:p>
            <a:pPr algn="ctr">
              <a:defRPr/>
            </a:pPr>
            <a:r>
              <a:rPr lang="en-US" smtClean="0">
                <a:latin typeface="Verdana"/>
              </a:rPr>
              <a:t>Slide </a:t>
            </a:r>
            <a:fld id="{4822A6A5-5BA9-4200-8B5F-568ACDE12BCC}" type="slidenum">
              <a:rPr lang="en-US" smtClean="0">
                <a:latin typeface="Verdana"/>
                <a:cs typeface="Arial" charset="0"/>
              </a:rPr>
              <a:pPr algn="ctr">
                <a:defRPr/>
              </a:pPr>
              <a:t>70</a:t>
            </a:fld>
            <a:endParaRPr lang="en-US">
              <a:latin typeface="Verdana"/>
            </a:endParaRPr>
          </a:p>
        </p:txBody>
      </p:sp>
      <p:pic>
        <p:nvPicPr>
          <p:cNvPr id="57348" name="Picture 2" descr="C:\Documents and Settings\eiliya.EILIYA-C882C4E2\My Documents\My Pictures\rrr.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21188" y="3733800"/>
            <a:ext cx="4408487" cy="268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49" name="Picture 4" descr="C:\Documents and Settings\eiliya.EILIYA-C882C4E2\My Documents\My Pictures\ff.bmp"/>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1313" y="3733800"/>
            <a:ext cx="3862387" cy="268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6400800" y="64928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17036108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49275" y="2208213"/>
            <a:ext cx="7772400" cy="1219200"/>
          </a:xfrm>
        </p:spPr>
        <p:txBody>
          <a:bodyPr/>
          <a:lstStyle/>
          <a:p>
            <a:r>
              <a:rPr lang="fa-IR" altLang="en-US" sz="2800" b="0" smtClean="0">
                <a:cs typeface="B Nazanin" pitchFamily="2" charset="-78"/>
              </a:rPr>
              <a:t>پوستول '</a:t>
            </a:r>
            <a:r>
              <a:rPr lang="en-US" altLang="en-US" sz="2800" b="0" smtClean="0">
                <a:cs typeface="B Nazanin" pitchFamily="2" charset="-78"/>
              </a:rPr>
              <a:t>Pustule' </a:t>
            </a:r>
            <a:r>
              <a:rPr lang="fa-IR" altLang="en-US" sz="2800" b="0" smtClean="0">
                <a:cs typeface="B Nazanin" pitchFamily="2" charset="-78"/>
              </a:rPr>
              <a:t>تجمع چرکى قابل رؤيت در داخل يا زير اپيدرم است.   </a:t>
            </a:r>
            <a:r>
              <a:rPr lang="en-US" altLang="en-US" sz="2800" b="0" smtClean="0">
                <a:cs typeface="B Nazanin" pitchFamily="2" charset="-78"/>
              </a:rPr>
              <a:t/>
            </a:r>
            <a:br>
              <a:rPr lang="en-US" altLang="en-US" sz="2800" b="0" smtClean="0">
                <a:cs typeface="B Nazanin" pitchFamily="2" charset="-78"/>
              </a:rPr>
            </a:br>
            <a:endParaRPr lang="en-US" altLang="en-US" sz="2800" b="0" smtClean="0">
              <a:cs typeface="B Nazanin" pitchFamily="2" charset="-78"/>
            </a:endParaRPr>
          </a:p>
        </p:txBody>
      </p:sp>
      <p:sp>
        <p:nvSpPr>
          <p:cNvPr id="58371" name="Content Placeholder 2"/>
          <p:cNvSpPr>
            <a:spLocks noGrp="1"/>
          </p:cNvSpPr>
          <p:nvPr>
            <p:ph idx="1"/>
          </p:nvPr>
        </p:nvSpPr>
        <p:spPr>
          <a:xfrm>
            <a:off x="490538" y="600075"/>
            <a:ext cx="8229600" cy="4579938"/>
          </a:xfrm>
        </p:spPr>
        <p:txBody>
          <a:bodyPr/>
          <a:lstStyle/>
          <a:p>
            <a:r>
              <a:rPr lang="fa-IR" altLang="en-US" sz="2800" smtClean="0">
                <a:cs typeface="B Nazanin" pitchFamily="2" charset="-78"/>
              </a:rPr>
              <a:t> </a:t>
            </a:r>
            <a:endParaRPr lang="en-US" altLang="en-US" sz="2800" smtClean="0">
              <a:cs typeface="B Nazanin" pitchFamily="2" charset="-78"/>
            </a:endParaRPr>
          </a:p>
        </p:txBody>
      </p:sp>
      <p:sp>
        <p:nvSpPr>
          <p:cNvPr id="5" name="Slide Number Placeholder 4"/>
          <p:cNvSpPr>
            <a:spLocks noGrp="1"/>
          </p:cNvSpPr>
          <p:nvPr>
            <p:ph type="sldNum" sz="quarter" idx="12"/>
          </p:nvPr>
        </p:nvSpPr>
        <p:spPr>
          <a:xfrm>
            <a:off x="3124200" y="6569075"/>
            <a:ext cx="2895600" cy="365125"/>
          </a:xfrm>
        </p:spPr>
        <p:txBody>
          <a:bodyPr anchor="t"/>
          <a:lstStyle/>
          <a:p>
            <a:pPr algn="ctr">
              <a:defRPr/>
            </a:pPr>
            <a:r>
              <a:rPr lang="en-US" dirty="0" smtClean="0">
                <a:latin typeface="Verdana"/>
              </a:rPr>
              <a:t>Slide </a:t>
            </a:r>
            <a:fld id="{58233258-06DA-4D04-8DD8-EFBA2AC5CEB4}" type="slidenum">
              <a:rPr lang="en-US" smtClean="0">
                <a:latin typeface="Verdana"/>
                <a:cs typeface="Arial" charset="0"/>
              </a:rPr>
              <a:pPr algn="ctr">
                <a:defRPr/>
              </a:pPr>
              <a:t>71</a:t>
            </a:fld>
            <a:endParaRPr lang="en-US" dirty="0">
              <a:latin typeface="Verdana"/>
            </a:endParaRPr>
          </a:p>
        </p:txBody>
      </p:sp>
      <p:pic>
        <p:nvPicPr>
          <p:cNvPr id="58373" name="Picture 2" descr="C:\Documents and Settings\eiliya.EILIYA-C882C4E2\My Documents\My Pictures\d.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8763" y="3752850"/>
            <a:ext cx="3862387" cy="285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374" name="Picture 3" descr="C:\Documents and Settings\eiliya.EILIYA-C882C4E2\My Documents\My Pictures\llllllll.bmp"/>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98988" y="3752850"/>
            <a:ext cx="4121150" cy="285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70104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19745399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p:txBody>
          <a:bodyPr/>
          <a:lstStyle/>
          <a:p>
            <a:r>
              <a:rPr lang="fa-IR" altLang="en-US" sz="2800" b="1" smtClean="0">
                <a:cs typeface="B Nazanin" pitchFamily="2" charset="-78"/>
              </a:rPr>
              <a:t>کيست '</a:t>
            </a:r>
            <a:r>
              <a:rPr lang="en-US" altLang="en-US" sz="2800" b="1" smtClean="0">
                <a:cs typeface="B Nazanin" pitchFamily="2" charset="-78"/>
              </a:rPr>
              <a:t>Cyst</a:t>
            </a:r>
            <a:r>
              <a:rPr lang="en-US" altLang="en-US" sz="2800" smtClean="0">
                <a:cs typeface="B Nazanin" pitchFamily="2" charset="-78"/>
              </a:rPr>
              <a:t>' </a:t>
            </a:r>
            <a:r>
              <a:rPr lang="fa-IR" altLang="en-US" sz="2800" smtClean="0">
                <a:cs typeface="B Nazanin" pitchFamily="2" charset="-78"/>
              </a:rPr>
              <a:t>هر نوع کيسه طبيعى يا غير طبيعى و به‌خصوص کيسه‌اى که داراى مايع يا ماده نيمه‌جامد بدون چرک است.   </a:t>
            </a:r>
            <a:endParaRPr lang="en-US" altLang="en-US" sz="2800" smtClean="0">
              <a:cs typeface="B Nazanin" pitchFamily="2" charset="-78"/>
            </a:endParaRPr>
          </a:p>
          <a:p>
            <a:endParaRPr lang="en-US" altLang="en-US" sz="2800" smtClean="0">
              <a:cs typeface="B Nazanin" pitchFamily="2" charset="-78"/>
            </a:endParaRPr>
          </a:p>
        </p:txBody>
      </p:sp>
      <p:sp>
        <p:nvSpPr>
          <p:cNvPr id="5" name="Slide Number Placeholder 4"/>
          <p:cNvSpPr>
            <a:spLocks noGrp="1"/>
          </p:cNvSpPr>
          <p:nvPr>
            <p:ph type="sldNum" sz="quarter" idx="12"/>
          </p:nvPr>
        </p:nvSpPr>
        <p:spPr>
          <a:xfrm>
            <a:off x="3124200" y="6356350"/>
            <a:ext cx="2895600" cy="365125"/>
          </a:xfrm>
        </p:spPr>
        <p:txBody>
          <a:bodyPr anchor="t"/>
          <a:lstStyle/>
          <a:p>
            <a:pPr algn="ctr">
              <a:defRPr/>
            </a:pPr>
            <a:r>
              <a:rPr lang="en-US" smtClean="0">
                <a:latin typeface="Verdana"/>
              </a:rPr>
              <a:t>Slide </a:t>
            </a:r>
            <a:fld id="{FDF05ECB-C565-49E6-9030-1F05F3E865C8}" type="slidenum">
              <a:rPr lang="en-US" smtClean="0">
                <a:latin typeface="Verdana"/>
                <a:cs typeface="Arial" charset="0"/>
              </a:rPr>
              <a:pPr algn="ctr">
                <a:defRPr/>
              </a:pPr>
              <a:t>72</a:t>
            </a:fld>
            <a:endParaRPr lang="en-US">
              <a:latin typeface="Verdana"/>
            </a:endParaRPr>
          </a:p>
        </p:txBody>
      </p:sp>
      <p:pic>
        <p:nvPicPr>
          <p:cNvPr id="59396" name="Picture 6" descr="C:\Documents and Settings\eiliya.EILIYA-C882C4E2\My Documents\My Pictures\lll.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28688" y="3398838"/>
            <a:ext cx="6345237" cy="323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70104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18170406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p:txBody>
          <a:bodyPr/>
          <a:lstStyle/>
          <a:p>
            <a:r>
              <a:rPr lang="fa-IR" altLang="en-US" sz="2800" b="1" smtClean="0">
                <a:cs typeface="B Nazanin" pitchFamily="2" charset="-78"/>
              </a:rPr>
              <a:t>شقاق يا ترک '</a:t>
            </a:r>
            <a:r>
              <a:rPr lang="en-US" altLang="en-US" sz="2800" b="1" smtClean="0">
                <a:cs typeface="B Nazanin" pitchFamily="2" charset="-78"/>
              </a:rPr>
              <a:t>Fissure</a:t>
            </a:r>
            <a:r>
              <a:rPr lang="en-US" altLang="en-US" sz="2800" smtClean="0">
                <a:cs typeface="B Nazanin" pitchFamily="2" charset="-78"/>
              </a:rPr>
              <a:t>' </a:t>
            </a:r>
            <a:r>
              <a:rPr lang="fa-IR" altLang="en-US" sz="2800" smtClean="0">
                <a:cs typeface="B Nazanin" pitchFamily="2" charset="-78"/>
              </a:rPr>
              <a:t>هر نوع شکاف يا شيار طبيعى يا غيرطبيعى پوست است که اغلب به دلیل خشکی بیش از حد پوست است مانند پای ورزشکاران. </a:t>
            </a:r>
            <a:endParaRPr lang="en-US" altLang="en-US" sz="2800" smtClean="0">
              <a:cs typeface="B Nazanin" pitchFamily="2" charset="-78"/>
            </a:endParaRPr>
          </a:p>
          <a:p>
            <a:endParaRPr lang="en-US" altLang="en-US" sz="2800" smtClean="0">
              <a:cs typeface="B Nazanin" pitchFamily="2" charset="-78"/>
            </a:endParaRPr>
          </a:p>
        </p:txBody>
      </p:sp>
      <p:sp>
        <p:nvSpPr>
          <p:cNvPr id="5" name="Slide Number Placeholder 4"/>
          <p:cNvSpPr>
            <a:spLocks noGrp="1"/>
          </p:cNvSpPr>
          <p:nvPr>
            <p:ph type="sldNum" sz="quarter" idx="12"/>
          </p:nvPr>
        </p:nvSpPr>
        <p:spPr>
          <a:xfrm>
            <a:off x="3124200" y="6356350"/>
            <a:ext cx="2895600" cy="365125"/>
          </a:xfrm>
        </p:spPr>
        <p:txBody>
          <a:bodyPr anchor="t"/>
          <a:lstStyle/>
          <a:p>
            <a:pPr algn="ctr">
              <a:defRPr/>
            </a:pPr>
            <a:r>
              <a:rPr lang="en-US" smtClean="0">
                <a:latin typeface="Verdana"/>
              </a:rPr>
              <a:t>Slide </a:t>
            </a:r>
            <a:fld id="{631707BB-4CA7-46E5-8A02-D1C2579B46C3}" type="slidenum">
              <a:rPr lang="en-US" smtClean="0">
                <a:latin typeface="Verdana"/>
                <a:cs typeface="Arial" charset="0"/>
              </a:rPr>
              <a:pPr algn="ctr">
                <a:defRPr/>
              </a:pPr>
              <a:t>73</a:t>
            </a:fld>
            <a:endParaRPr lang="en-US">
              <a:latin typeface="Verdana"/>
            </a:endParaRPr>
          </a:p>
        </p:txBody>
      </p:sp>
      <p:pic>
        <p:nvPicPr>
          <p:cNvPr id="60420" name="Picture 2" descr="C:\Documents and Settings\eiliya.EILIYA-C882C4E2\My Documents\My Pictures\vv.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81400" y="3047999"/>
            <a:ext cx="5322887" cy="351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21" name="Picture 3" descr="C:\Documents and Settings\eiliya.EILIYA-C882C4E2\My Documents\My Pictures\v.bmp"/>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 y="3548063"/>
            <a:ext cx="2689225" cy="224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70866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14949417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fa-IR" altLang="fa-IR" smtClean="0"/>
          </a:p>
        </p:txBody>
      </p:sp>
      <p:sp>
        <p:nvSpPr>
          <p:cNvPr id="61443" name="Content Placeholder 2"/>
          <p:cNvSpPr>
            <a:spLocks noGrp="1"/>
          </p:cNvSpPr>
          <p:nvPr>
            <p:ph idx="1"/>
          </p:nvPr>
        </p:nvSpPr>
        <p:spPr/>
        <p:txBody>
          <a:bodyPr/>
          <a:lstStyle/>
          <a:p>
            <a:r>
              <a:rPr lang="fa-IR" altLang="fa-IR" smtClean="0"/>
              <a:t>وزیکول:</a:t>
            </a:r>
            <a:r>
              <a:rPr lang="fa-IR" altLang="fa-IR" sz="2800" smtClean="0"/>
              <a:t>ضایعه برجسته ومدورپوست که کمترازیک سانتی مترقطر دارد و حاوی مایع است</a:t>
            </a:r>
          </a:p>
          <a:p>
            <a:r>
              <a:rPr lang="fa-IR" altLang="fa-IR" sz="2800" smtClean="0"/>
              <a:t>مثال:آبله مرغان،هرپس سیمپلکس</a:t>
            </a:r>
          </a:p>
        </p:txBody>
      </p:sp>
      <p:sp>
        <p:nvSpPr>
          <p:cNvPr id="61444" name="Slide Number Placeholder 3"/>
          <p:cNvSpPr>
            <a:spLocks noGrp="1"/>
          </p:cNvSpPr>
          <p:nvPr>
            <p:ph type="sldNum" sz="quarter" idx="12"/>
          </p:nvPr>
        </p:nvSpPr>
        <p:spPr>
          <a:noFill/>
        </p:spPr>
        <p:txBody>
          <a:bodyPr/>
          <a:lstStyle>
            <a:lvl1pPr algn="r" rtl="1">
              <a:spcBef>
                <a:spcPct val="20000"/>
              </a:spcBef>
              <a:buBlip>
                <a:blip r:embed="rId3"/>
              </a:buBlip>
              <a:defRPr sz="3200">
                <a:solidFill>
                  <a:srgbClr val="104031"/>
                </a:solidFill>
                <a:latin typeface="Verdana" pitchFamily="34" charset="0"/>
              </a:defRPr>
            </a:lvl1pPr>
            <a:lvl2pPr marL="742950" indent="-285750" algn="r" rtl="1">
              <a:spcBef>
                <a:spcPct val="20000"/>
              </a:spcBef>
              <a:buBlip>
                <a:blip r:embed="rId4"/>
              </a:buBlip>
              <a:defRPr sz="2800">
                <a:solidFill>
                  <a:srgbClr val="104031"/>
                </a:solidFill>
                <a:latin typeface="Verdana" pitchFamily="34" charset="0"/>
              </a:defRPr>
            </a:lvl2pPr>
            <a:lvl3pPr marL="1143000" indent="-228600" algn="r" rtl="1">
              <a:spcBef>
                <a:spcPct val="20000"/>
              </a:spcBef>
              <a:buBlip>
                <a:blip r:embed="rId3"/>
              </a:buBlip>
              <a:defRPr sz="2400">
                <a:solidFill>
                  <a:srgbClr val="104031"/>
                </a:solidFill>
                <a:latin typeface="Verdana" pitchFamily="34" charset="0"/>
              </a:defRPr>
            </a:lvl3pPr>
            <a:lvl4pPr marL="1600200" indent="-228600" algn="r" rtl="1">
              <a:spcBef>
                <a:spcPct val="20000"/>
              </a:spcBef>
              <a:buBlip>
                <a:blip r:embed="rId4"/>
              </a:buBlip>
              <a:defRPr sz="2000">
                <a:solidFill>
                  <a:srgbClr val="104031"/>
                </a:solidFill>
                <a:latin typeface="Verdana" pitchFamily="34" charset="0"/>
              </a:defRPr>
            </a:lvl4pPr>
            <a:lvl5pPr marL="2057400" indent="-228600" algn="r" rtl="1">
              <a:spcBef>
                <a:spcPct val="20000"/>
              </a:spcBef>
              <a:buBlip>
                <a:blip r:embed="rId3"/>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3"/>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3"/>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3"/>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3"/>
              </a:buBlip>
              <a:defRPr sz="2000">
                <a:solidFill>
                  <a:srgbClr val="104031"/>
                </a:solidFill>
                <a:latin typeface="Verdana" pitchFamily="34" charset="0"/>
              </a:defRPr>
            </a:lvl9pPr>
          </a:lstStyle>
          <a:p>
            <a:pPr rtl="0">
              <a:spcBef>
                <a:spcPct val="0"/>
              </a:spcBef>
              <a:buFontTx/>
              <a:buNone/>
            </a:pPr>
            <a:fld id="{3E3EA311-98F5-42C0-B33B-515B90D101AD}" type="slidenum">
              <a:rPr lang="en-US" altLang="fa-IR" sz="1200" smtClean="0">
                <a:solidFill>
                  <a:srgbClr val="0C3226"/>
                </a:solidFill>
              </a:rPr>
              <a:pPr rtl="0">
                <a:spcBef>
                  <a:spcPct val="0"/>
                </a:spcBef>
                <a:buFontTx/>
                <a:buNone/>
              </a:pPr>
              <a:t>74</a:t>
            </a:fld>
            <a:endParaRPr lang="en-US" altLang="fa-IR" sz="1200" smtClean="0">
              <a:solidFill>
                <a:srgbClr val="0C3226"/>
              </a:solidFill>
            </a:endParaRPr>
          </a:p>
        </p:txBody>
      </p:sp>
      <p:pic>
        <p:nvPicPr>
          <p:cNvPr id="61445" name="Picture 5" descr="C:\Users\akbari\Pictures\22.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3641725"/>
            <a:ext cx="4572000" cy="321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6" name="Picture 6" descr="C:\Users\akbari\Pictures\223.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906963" y="3641725"/>
            <a:ext cx="4237037" cy="321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448814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fa-IR" altLang="fa-IR" smtClean="0"/>
          </a:p>
        </p:txBody>
      </p:sp>
      <p:sp>
        <p:nvSpPr>
          <p:cNvPr id="62467" name="Content Placeholder 2"/>
          <p:cNvSpPr>
            <a:spLocks noGrp="1"/>
          </p:cNvSpPr>
          <p:nvPr>
            <p:ph idx="1"/>
          </p:nvPr>
        </p:nvSpPr>
        <p:spPr/>
        <p:txBody>
          <a:bodyPr/>
          <a:lstStyle/>
          <a:p>
            <a:r>
              <a:rPr lang="fa-IR" altLang="fa-IR" smtClean="0"/>
              <a:t>تاول:</a:t>
            </a:r>
            <a:r>
              <a:rPr lang="fa-IR" altLang="fa-IR" sz="2800" smtClean="0"/>
              <a:t>برآمدگی موقت پوست که به علت نشت مایع سروزی به داخل درم و قطر یک سانتی متر یا بزرگتربه وجود   می آید.</a:t>
            </a:r>
          </a:p>
          <a:p>
            <a:r>
              <a:rPr lang="fa-IR" altLang="fa-IR" sz="2800" smtClean="0"/>
              <a:t>مانند کهیر،گزش حشره</a:t>
            </a:r>
          </a:p>
        </p:txBody>
      </p:sp>
      <p:sp>
        <p:nvSpPr>
          <p:cNvPr id="62468" name="Slide Number Placeholder 3"/>
          <p:cNvSpPr>
            <a:spLocks noGrp="1"/>
          </p:cNvSpPr>
          <p:nvPr>
            <p:ph type="sldNum" sz="quarter" idx="12"/>
          </p:nvPr>
        </p:nvSpPr>
        <p:spPr>
          <a:noFill/>
        </p:spPr>
        <p:txBody>
          <a:bodyPr/>
          <a:lstStyle>
            <a:lvl1pPr algn="r" rtl="1">
              <a:spcBef>
                <a:spcPct val="20000"/>
              </a:spcBef>
              <a:buBlip>
                <a:blip r:embed="rId3"/>
              </a:buBlip>
              <a:defRPr sz="3200">
                <a:solidFill>
                  <a:srgbClr val="104031"/>
                </a:solidFill>
                <a:latin typeface="Verdana" pitchFamily="34" charset="0"/>
              </a:defRPr>
            </a:lvl1pPr>
            <a:lvl2pPr marL="742950" indent="-285750" algn="r" rtl="1">
              <a:spcBef>
                <a:spcPct val="20000"/>
              </a:spcBef>
              <a:buBlip>
                <a:blip r:embed="rId4"/>
              </a:buBlip>
              <a:defRPr sz="2800">
                <a:solidFill>
                  <a:srgbClr val="104031"/>
                </a:solidFill>
                <a:latin typeface="Verdana" pitchFamily="34" charset="0"/>
              </a:defRPr>
            </a:lvl2pPr>
            <a:lvl3pPr marL="1143000" indent="-228600" algn="r" rtl="1">
              <a:spcBef>
                <a:spcPct val="20000"/>
              </a:spcBef>
              <a:buBlip>
                <a:blip r:embed="rId3"/>
              </a:buBlip>
              <a:defRPr sz="2400">
                <a:solidFill>
                  <a:srgbClr val="104031"/>
                </a:solidFill>
                <a:latin typeface="Verdana" pitchFamily="34" charset="0"/>
              </a:defRPr>
            </a:lvl3pPr>
            <a:lvl4pPr marL="1600200" indent="-228600" algn="r" rtl="1">
              <a:spcBef>
                <a:spcPct val="20000"/>
              </a:spcBef>
              <a:buBlip>
                <a:blip r:embed="rId4"/>
              </a:buBlip>
              <a:defRPr sz="2000">
                <a:solidFill>
                  <a:srgbClr val="104031"/>
                </a:solidFill>
                <a:latin typeface="Verdana" pitchFamily="34" charset="0"/>
              </a:defRPr>
            </a:lvl4pPr>
            <a:lvl5pPr marL="2057400" indent="-228600" algn="r" rtl="1">
              <a:spcBef>
                <a:spcPct val="20000"/>
              </a:spcBef>
              <a:buBlip>
                <a:blip r:embed="rId3"/>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3"/>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3"/>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3"/>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3"/>
              </a:buBlip>
              <a:defRPr sz="2000">
                <a:solidFill>
                  <a:srgbClr val="104031"/>
                </a:solidFill>
                <a:latin typeface="Verdana" pitchFamily="34" charset="0"/>
              </a:defRPr>
            </a:lvl9pPr>
          </a:lstStyle>
          <a:p>
            <a:pPr rtl="0">
              <a:spcBef>
                <a:spcPct val="0"/>
              </a:spcBef>
              <a:buFontTx/>
              <a:buNone/>
            </a:pPr>
            <a:fld id="{A3A6C9AC-19FC-4F03-B0E6-A0E10E15DFF7}" type="slidenum">
              <a:rPr lang="en-US" altLang="fa-IR" sz="1200" smtClean="0">
                <a:solidFill>
                  <a:srgbClr val="0C3226"/>
                </a:solidFill>
              </a:rPr>
              <a:pPr rtl="0">
                <a:spcBef>
                  <a:spcPct val="0"/>
                </a:spcBef>
                <a:buFontTx/>
                <a:buNone/>
              </a:pPr>
              <a:t>75</a:t>
            </a:fld>
            <a:endParaRPr lang="en-US" altLang="fa-IR" sz="1200" smtClean="0">
              <a:solidFill>
                <a:srgbClr val="0C3226"/>
              </a:solidFill>
            </a:endParaRPr>
          </a:p>
        </p:txBody>
      </p:sp>
      <p:pic>
        <p:nvPicPr>
          <p:cNvPr id="62469" name="Picture 5" descr="C:\Users\akbari\Pictures\224.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3267075"/>
            <a:ext cx="4762500" cy="359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62484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8442985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fa-IR" altLang="fa-IR" smtClean="0"/>
          </a:p>
        </p:txBody>
      </p:sp>
      <p:sp>
        <p:nvSpPr>
          <p:cNvPr id="63491" name="Content Placeholder 2"/>
          <p:cNvSpPr>
            <a:spLocks noGrp="1"/>
          </p:cNvSpPr>
          <p:nvPr>
            <p:ph idx="1"/>
          </p:nvPr>
        </p:nvSpPr>
        <p:spPr/>
        <p:txBody>
          <a:bodyPr/>
          <a:lstStyle/>
          <a:p>
            <a:r>
              <a:rPr lang="fa-IR" altLang="fa-IR" smtClean="0"/>
              <a:t>تومور:</a:t>
            </a:r>
            <a:r>
              <a:rPr lang="fa-IR" altLang="fa-IR" sz="2800" smtClean="0"/>
              <a:t>ضایعه سفت و بزرگ که بیش از2سانتی مترقطر دارد.</a:t>
            </a:r>
          </a:p>
          <a:p>
            <a:r>
              <a:rPr lang="fa-IR" altLang="fa-IR" sz="2800" smtClean="0"/>
              <a:t>مثال:لیپوم</a:t>
            </a:r>
            <a:endParaRPr lang="fa-IR" altLang="fa-IR" smtClean="0"/>
          </a:p>
        </p:txBody>
      </p:sp>
      <p:sp>
        <p:nvSpPr>
          <p:cNvPr id="63492" name="Slide Number Placeholder 3"/>
          <p:cNvSpPr>
            <a:spLocks noGrp="1"/>
          </p:cNvSpPr>
          <p:nvPr>
            <p:ph type="sldNum" sz="quarter" idx="12"/>
          </p:nvPr>
        </p:nvSpPr>
        <p:spPr>
          <a:noFill/>
        </p:spPr>
        <p:txBody>
          <a:bodyPr/>
          <a:lstStyle>
            <a:lvl1pPr algn="r" rtl="1">
              <a:spcBef>
                <a:spcPct val="20000"/>
              </a:spcBef>
              <a:buBlip>
                <a:blip r:embed="rId3"/>
              </a:buBlip>
              <a:defRPr sz="3200">
                <a:solidFill>
                  <a:srgbClr val="104031"/>
                </a:solidFill>
                <a:latin typeface="Verdana" pitchFamily="34" charset="0"/>
              </a:defRPr>
            </a:lvl1pPr>
            <a:lvl2pPr marL="742950" indent="-285750" algn="r" rtl="1">
              <a:spcBef>
                <a:spcPct val="20000"/>
              </a:spcBef>
              <a:buBlip>
                <a:blip r:embed="rId4"/>
              </a:buBlip>
              <a:defRPr sz="2800">
                <a:solidFill>
                  <a:srgbClr val="104031"/>
                </a:solidFill>
                <a:latin typeface="Verdana" pitchFamily="34" charset="0"/>
              </a:defRPr>
            </a:lvl2pPr>
            <a:lvl3pPr marL="1143000" indent="-228600" algn="r" rtl="1">
              <a:spcBef>
                <a:spcPct val="20000"/>
              </a:spcBef>
              <a:buBlip>
                <a:blip r:embed="rId3"/>
              </a:buBlip>
              <a:defRPr sz="2400">
                <a:solidFill>
                  <a:srgbClr val="104031"/>
                </a:solidFill>
                <a:latin typeface="Verdana" pitchFamily="34" charset="0"/>
              </a:defRPr>
            </a:lvl3pPr>
            <a:lvl4pPr marL="1600200" indent="-228600" algn="r" rtl="1">
              <a:spcBef>
                <a:spcPct val="20000"/>
              </a:spcBef>
              <a:buBlip>
                <a:blip r:embed="rId4"/>
              </a:buBlip>
              <a:defRPr sz="2000">
                <a:solidFill>
                  <a:srgbClr val="104031"/>
                </a:solidFill>
                <a:latin typeface="Verdana" pitchFamily="34" charset="0"/>
              </a:defRPr>
            </a:lvl4pPr>
            <a:lvl5pPr marL="2057400" indent="-228600" algn="r" rtl="1">
              <a:spcBef>
                <a:spcPct val="20000"/>
              </a:spcBef>
              <a:buBlip>
                <a:blip r:embed="rId3"/>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3"/>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3"/>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3"/>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3"/>
              </a:buBlip>
              <a:defRPr sz="2000">
                <a:solidFill>
                  <a:srgbClr val="104031"/>
                </a:solidFill>
                <a:latin typeface="Verdana" pitchFamily="34" charset="0"/>
              </a:defRPr>
            </a:lvl9pPr>
          </a:lstStyle>
          <a:p>
            <a:pPr rtl="0">
              <a:spcBef>
                <a:spcPct val="0"/>
              </a:spcBef>
              <a:buFontTx/>
              <a:buNone/>
            </a:pPr>
            <a:fld id="{4A124C71-2D71-48EA-A79A-94E25FB66A80}" type="slidenum">
              <a:rPr lang="en-US" altLang="fa-IR" sz="1200" smtClean="0">
                <a:solidFill>
                  <a:srgbClr val="0C3226"/>
                </a:solidFill>
              </a:rPr>
              <a:pPr rtl="0">
                <a:spcBef>
                  <a:spcPct val="0"/>
                </a:spcBef>
                <a:buFontTx/>
                <a:buNone/>
              </a:pPr>
              <a:t>76</a:t>
            </a:fld>
            <a:endParaRPr lang="en-US" altLang="fa-IR" sz="1200" smtClean="0">
              <a:solidFill>
                <a:srgbClr val="0C3226"/>
              </a:solidFill>
            </a:endParaRPr>
          </a:p>
        </p:txBody>
      </p:sp>
      <p:pic>
        <p:nvPicPr>
          <p:cNvPr id="63493" name="Picture 5" descr="C:\Users\akbari\Pictures\225.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38338" y="2576513"/>
            <a:ext cx="4845050" cy="428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60960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26525646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endParaRPr lang="fa-IR" altLang="fa-IR" smtClean="0"/>
          </a:p>
        </p:txBody>
      </p:sp>
      <p:sp>
        <p:nvSpPr>
          <p:cNvPr id="64515" name="Content Placeholder 2"/>
          <p:cNvSpPr>
            <a:spLocks noGrp="1"/>
          </p:cNvSpPr>
          <p:nvPr>
            <p:ph idx="1"/>
          </p:nvPr>
        </p:nvSpPr>
        <p:spPr/>
        <p:txBody>
          <a:bodyPr/>
          <a:lstStyle/>
          <a:p>
            <a:r>
              <a:rPr lang="fa-IR" altLang="fa-IR" smtClean="0"/>
              <a:t>زخم:</a:t>
            </a:r>
            <a:r>
              <a:rPr lang="fa-IR" altLang="fa-IR" sz="2800" smtClean="0"/>
              <a:t>ازبین رفتن اپیدرم وقسمتی از درم که با اسکار ترمیم میابد</a:t>
            </a:r>
          </a:p>
          <a:p>
            <a:r>
              <a:rPr lang="fa-IR" altLang="fa-IR" sz="2800" smtClean="0"/>
              <a:t>مثال:شانکر</a:t>
            </a:r>
            <a:endParaRPr lang="fa-IR" altLang="fa-IR" smtClean="0"/>
          </a:p>
        </p:txBody>
      </p:sp>
      <p:sp>
        <p:nvSpPr>
          <p:cNvPr id="64516" name="Slide Number Placeholder 3"/>
          <p:cNvSpPr>
            <a:spLocks noGrp="1"/>
          </p:cNvSpPr>
          <p:nvPr>
            <p:ph type="sldNum" sz="quarter" idx="12"/>
          </p:nvPr>
        </p:nvSpPr>
        <p:spPr>
          <a:noFill/>
        </p:spPr>
        <p:txBody>
          <a:bodyPr/>
          <a:lstStyle>
            <a:lvl1pPr algn="r" rtl="1">
              <a:spcBef>
                <a:spcPct val="20000"/>
              </a:spcBef>
              <a:buBlip>
                <a:blip r:embed="rId3"/>
              </a:buBlip>
              <a:defRPr sz="3200">
                <a:solidFill>
                  <a:srgbClr val="104031"/>
                </a:solidFill>
                <a:latin typeface="Verdana" pitchFamily="34" charset="0"/>
              </a:defRPr>
            </a:lvl1pPr>
            <a:lvl2pPr marL="742950" indent="-285750" algn="r" rtl="1">
              <a:spcBef>
                <a:spcPct val="20000"/>
              </a:spcBef>
              <a:buBlip>
                <a:blip r:embed="rId4"/>
              </a:buBlip>
              <a:defRPr sz="2800">
                <a:solidFill>
                  <a:srgbClr val="104031"/>
                </a:solidFill>
                <a:latin typeface="Verdana" pitchFamily="34" charset="0"/>
              </a:defRPr>
            </a:lvl2pPr>
            <a:lvl3pPr marL="1143000" indent="-228600" algn="r" rtl="1">
              <a:spcBef>
                <a:spcPct val="20000"/>
              </a:spcBef>
              <a:buBlip>
                <a:blip r:embed="rId3"/>
              </a:buBlip>
              <a:defRPr sz="2400">
                <a:solidFill>
                  <a:srgbClr val="104031"/>
                </a:solidFill>
                <a:latin typeface="Verdana" pitchFamily="34" charset="0"/>
              </a:defRPr>
            </a:lvl3pPr>
            <a:lvl4pPr marL="1600200" indent="-228600" algn="r" rtl="1">
              <a:spcBef>
                <a:spcPct val="20000"/>
              </a:spcBef>
              <a:buBlip>
                <a:blip r:embed="rId4"/>
              </a:buBlip>
              <a:defRPr sz="2000">
                <a:solidFill>
                  <a:srgbClr val="104031"/>
                </a:solidFill>
                <a:latin typeface="Verdana" pitchFamily="34" charset="0"/>
              </a:defRPr>
            </a:lvl4pPr>
            <a:lvl5pPr marL="2057400" indent="-228600" algn="r" rtl="1">
              <a:spcBef>
                <a:spcPct val="20000"/>
              </a:spcBef>
              <a:buBlip>
                <a:blip r:embed="rId3"/>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3"/>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3"/>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3"/>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3"/>
              </a:buBlip>
              <a:defRPr sz="2000">
                <a:solidFill>
                  <a:srgbClr val="104031"/>
                </a:solidFill>
                <a:latin typeface="Verdana" pitchFamily="34" charset="0"/>
              </a:defRPr>
            </a:lvl9pPr>
          </a:lstStyle>
          <a:p>
            <a:pPr rtl="0">
              <a:spcBef>
                <a:spcPct val="0"/>
              </a:spcBef>
              <a:buFontTx/>
              <a:buNone/>
            </a:pPr>
            <a:fld id="{47E33BC4-6736-48EB-95EA-EC0787929E3E}" type="slidenum">
              <a:rPr lang="en-US" altLang="fa-IR" sz="1200" smtClean="0">
                <a:solidFill>
                  <a:srgbClr val="0C3226"/>
                </a:solidFill>
              </a:rPr>
              <a:pPr rtl="0">
                <a:spcBef>
                  <a:spcPct val="0"/>
                </a:spcBef>
                <a:buFontTx/>
                <a:buNone/>
              </a:pPr>
              <a:t>77</a:t>
            </a:fld>
            <a:endParaRPr lang="en-US" altLang="fa-IR" sz="1200" smtClean="0">
              <a:solidFill>
                <a:srgbClr val="0C3226"/>
              </a:solidFill>
            </a:endParaRPr>
          </a:p>
        </p:txBody>
      </p:sp>
      <p:pic>
        <p:nvPicPr>
          <p:cNvPr id="64517" name="Picture 5" descr="C:\Users\akbari\Pictures\226.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23938" y="2735263"/>
            <a:ext cx="5068887" cy="391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58674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39751185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fa-IR" altLang="en-US" smtClean="0"/>
          </a:p>
        </p:txBody>
      </p:sp>
      <p:sp>
        <p:nvSpPr>
          <p:cNvPr id="65539" name="Content Placeholder 2"/>
          <p:cNvSpPr>
            <a:spLocks noGrp="1"/>
          </p:cNvSpPr>
          <p:nvPr>
            <p:ph idx="1"/>
          </p:nvPr>
        </p:nvSpPr>
        <p:spPr/>
        <p:txBody>
          <a:bodyPr/>
          <a:lstStyle/>
          <a:p>
            <a:r>
              <a:rPr lang="fa-IR" altLang="en-US" smtClean="0"/>
              <a:t>اسکار:</a:t>
            </a:r>
            <a:r>
              <a:rPr lang="fa-IR" altLang="en-US" sz="2800" smtClean="0"/>
              <a:t>بافت پیوندی جایگزین بافت پوستی از دست رفته</a:t>
            </a:r>
            <a:endParaRPr lang="fa-IR" altLang="en-US" smtClean="0"/>
          </a:p>
        </p:txBody>
      </p:sp>
      <p:sp>
        <p:nvSpPr>
          <p:cNvPr id="65540" name="Slide Number Placeholder 3"/>
          <p:cNvSpPr>
            <a:spLocks noGrp="1"/>
          </p:cNvSpPr>
          <p:nvPr>
            <p:ph type="sldNum" sz="quarter" idx="12"/>
          </p:nvPr>
        </p:nvSpPr>
        <p:spPr>
          <a:noFill/>
        </p:spPr>
        <p:txBody>
          <a:bodyPr/>
          <a:lstStyle>
            <a:lvl1pPr algn="r" rtl="1">
              <a:spcBef>
                <a:spcPct val="20000"/>
              </a:spcBef>
              <a:buBlip>
                <a:blip r:embed="rId3"/>
              </a:buBlip>
              <a:defRPr sz="3200">
                <a:solidFill>
                  <a:srgbClr val="104031"/>
                </a:solidFill>
                <a:latin typeface="Verdana" pitchFamily="34" charset="0"/>
              </a:defRPr>
            </a:lvl1pPr>
            <a:lvl2pPr marL="742950" indent="-285750" algn="r" rtl="1">
              <a:spcBef>
                <a:spcPct val="20000"/>
              </a:spcBef>
              <a:buBlip>
                <a:blip r:embed="rId4"/>
              </a:buBlip>
              <a:defRPr sz="2800">
                <a:solidFill>
                  <a:srgbClr val="104031"/>
                </a:solidFill>
                <a:latin typeface="Verdana" pitchFamily="34" charset="0"/>
              </a:defRPr>
            </a:lvl2pPr>
            <a:lvl3pPr marL="1143000" indent="-228600" algn="r" rtl="1">
              <a:spcBef>
                <a:spcPct val="20000"/>
              </a:spcBef>
              <a:buBlip>
                <a:blip r:embed="rId3"/>
              </a:buBlip>
              <a:defRPr sz="2400">
                <a:solidFill>
                  <a:srgbClr val="104031"/>
                </a:solidFill>
                <a:latin typeface="Verdana" pitchFamily="34" charset="0"/>
              </a:defRPr>
            </a:lvl3pPr>
            <a:lvl4pPr marL="1600200" indent="-228600" algn="r" rtl="1">
              <a:spcBef>
                <a:spcPct val="20000"/>
              </a:spcBef>
              <a:buBlip>
                <a:blip r:embed="rId4"/>
              </a:buBlip>
              <a:defRPr sz="2000">
                <a:solidFill>
                  <a:srgbClr val="104031"/>
                </a:solidFill>
                <a:latin typeface="Verdana" pitchFamily="34" charset="0"/>
              </a:defRPr>
            </a:lvl4pPr>
            <a:lvl5pPr marL="2057400" indent="-228600" algn="r" rtl="1">
              <a:spcBef>
                <a:spcPct val="20000"/>
              </a:spcBef>
              <a:buBlip>
                <a:blip r:embed="rId3"/>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3"/>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3"/>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3"/>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3"/>
              </a:buBlip>
              <a:defRPr sz="2000">
                <a:solidFill>
                  <a:srgbClr val="104031"/>
                </a:solidFill>
                <a:latin typeface="Verdana" pitchFamily="34" charset="0"/>
              </a:defRPr>
            </a:lvl9pPr>
          </a:lstStyle>
          <a:p>
            <a:pPr rtl="0">
              <a:spcBef>
                <a:spcPct val="0"/>
              </a:spcBef>
              <a:buFontTx/>
              <a:buNone/>
            </a:pPr>
            <a:fld id="{124D6608-E143-4144-AE38-6E20DE93F0A6}" type="slidenum">
              <a:rPr lang="en-US" altLang="en-US" sz="1200" smtClean="0">
                <a:solidFill>
                  <a:srgbClr val="0C3226"/>
                </a:solidFill>
              </a:rPr>
              <a:pPr rtl="0">
                <a:spcBef>
                  <a:spcPct val="0"/>
                </a:spcBef>
                <a:buFontTx/>
                <a:buNone/>
              </a:pPr>
              <a:t>78</a:t>
            </a:fld>
            <a:endParaRPr lang="en-US" altLang="en-US" sz="1200" smtClean="0">
              <a:solidFill>
                <a:srgbClr val="0C3226"/>
              </a:solidFill>
            </a:endParaRPr>
          </a:p>
        </p:txBody>
      </p:sp>
      <p:pic>
        <p:nvPicPr>
          <p:cNvPr id="65541" name="Picture 5" descr="C:\Users\akbari\Pictures\227.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47800" y="2362200"/>
            <a:ext cx="5430838" cy="388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62484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22856303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fa-IR" altLang="en-US" smtClean="0"/>
          </a:p>
        </p:txBody>
      </p:sp>
      <p:sp>
        <p:nvSpPr>
          <p:cNvPr id="66563" name="Content Placeholder 2"/>
          <p:cNvSpPr>
            <a:spLocks noGrp="1"/>
          </p:cNvSpPr>
          <p:nvPr>
            <p:ph idx="1"/>
          </p:nvPr>
        </p:nvSpPr>
        <p:spPr/>
        <p:txBody>
          <a:bodyPr/>
          <a:lstStyle/>
          <a:p>
            <a:r>
              <a:rPr lang="fa-IR" altLang="en-US" smtClean="0"/>
              <a:t>پتشی:</a:t>
            </a:r>
            <a:r>
              <a:rPr lang="fa-IR" altLang="en-US" sz="2800" smtClean="0"/>
              <a:t>نقاط ریزرنگی که به دنبال خونریزی زیر مخاط یا داخل جلدی به وجود می آید.اندازه آن 1-3میلی متراست.</a:t>
            </a:r>
            <a:endParaRPr lang="fa-IR" altLang="en-US" smtClean="0"/>
          </a:p>
        </p:txBody>
      </p:sp>
      <p:sp>
        <p:nvSpPr>
          <p:cNvPr id="66564" name="Slide Number Placeholder 3"/>
          <p:cNvSpPr>
            <a:spLocks noGrp="1"/>
          </p:cNvSpPr>
          <p:nvPr>
            <p:ph type="sldNum" sz="quarter" idx="12"/>
          </p:nvPr>
        </p:nvSpPr>
        <p:spPr>
          <a:noFill/>
        </p:spPr>
        <p:txBody>
          <a:bodyPr/>
          <a:lstStyle>
            <a:lvl1pPr algn="r" rtl="1">
              <a:spcBef>
                <a:spcPct val="20000"/>
              </a:spcBef>
              <a:buBlip>
                <a:blip r:embed="rId3"/>
              </a:buBlip>
              <a:defRPr sz="3200">
                <a:solidFill>
                  <a:srgbClr val="104031"/>
                </a:solidFill>
                <a:latin typeface="Verdana" pitchFamily="34" charset="0"/>
              </a:defRPr>
            </a:lvl1pPr>
            <a:lvl2pPr marL="742950" indent="-285750" algn="r" rtl="1">
              <a:spcBef>
                <a:spcPct val="20000"/>
              </a:spcBef>
              <a:buBlip>
                <a:blip r:embed="rId4"/>
              </a:buBlip>
              <a:defRPr sz="2800">
                <a:solidFill>
                  <a:srgbClr val="104031"/>
                </a:solidFill>
                <a:latin typeface="Verdana" pitchFamily="34" charset="0"/>
              </a:defRPr>
            </a:lvl2pPr>
            <a:lvl3pPr marL="1143000" indent="-228600" algn="r" rtl="1">
              <a:spcBef>
                <a:spcPct val="20000"/>
              </a:spcBef>
              <a:buBlip>
                <a:blip r:embed="rId3"/>
              </a:buBlip>
              <a:defRPr sz="2400">
                <a:solidFill>
                  <a:srgbClr val="104031"/>
                </a:solidFill>
                <a:latin typeface="Verdana" pitchFamily="34" charset="0"/>
              </a:defRPr>
            </a:lvl3pPr>
            <a:lvl4pPr marL="1600200" indent="-228600" algn="r" rtl="1">
              <a:spcBef>
                <a:spcPct val="20000"/>
              </a:spcBef>
              <a:buBlip>
                <a:blip r:embed="rId4"/>
              </a:buBlip>
              <a:defRPr sz="2000">
                <a:solidFill>
                  <a:srgbClr val="104031"/>
                </a:solidFill>
                <a:latin typeface="Verdana" pitchFamily="34" charset="0"/>
              </a:defRPr>
            </a:lvl4pPr>
            <a:lvl5pPr marL="2057400" indent="-228600" algn="r" rtl="1">
              <a:spcBef>
                <a:spcPct val="20000"/>
              </a:spcBef>
              <a:buBlip>
                <a:blip r:embed="rId3"/>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3"/>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3"/>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3"/>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3"/>
              </a:buBlip>
              <a:defRPr sz="2000">
                <a:solidFill>
                  <a:srgbClr val="104031"/>
                </a:solidFill>
                <a:latin typeface="Verdana" pitchFamily="34" charset="0"/>
              </a:defRPr>
            </a:lvl9pPr>
          </a:lstStyle>
          <a:p>
            <a:pPr rtl="0">
              <a:spcBef>
                <a:spcPct val="0"/>
              </a:spcBef>
              <a:buFontTx/>
              <a:buNone/>
            </a:pPr>
            <a:fld id="{53E03C71-A4C2-412E-BF82-2B7FAFF523DE}" type="slidenum">
              <a:rPr lang="en-US" altLang="en-US" sz="1200" smtClean="0">
                <a:solidFill>
                  <a:srgbClr val="0C3226"/>
                </a:solidFill>
              </a:rPr>
              <a:pPr rtl="0">
                <a:spcBef>
                  <a:spcPct val="0"/>
                </a:spcBef>
                <a:buFontTx/>
                <a:buNone/>
              </a:pPr>
              <a:t>79</a:t>
            </a:fld>
            <a:endParaRPr lang="en-US" altLang="en-US" sz="1200" smtClean="0">
              <a:solidFill>
                <a:srgbClr val="0C3226"/>
              </a:solidFill>
            </a:endParaRPr>
          </a:p>
        </p:txBody>
      </p:sp>
      <p:pic>
        <p:nvPicPr>
          <p:cNvPr id="66565" name="Picture 5" descr="C:\Users\akbari\Pictures\228.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3200400"/>
            <a:ext cx="48768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60198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1057675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6934200" y="6534150"/>
            <a:ext cx="2895600" cy="476250"/>
          </a:xfrm>
        </p:spPr>
        <p:txBody>
          <a:bodyPr/>
          <a:lstStyle/>
          <a:p>
            <a:pPr>
              <a:defRPr/>
            </a:pPr>
            <a:r>
              <a:rPr lang="en-US"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endParaRPr lang="fa-IR" altLang="en-US" smtClean="0"/>
          </a:p>
        </p:txBody>
      </p:sp>
      <p:sp>
        <p:nvSpPr>
          <p:cNvPr id="67587" name="Content Placeholder 2"/>
          <p:cNvSpPr>
            <a:spLocks noGrp="1"/>
          </p:cNvSpPr>
          <p:nvPr>
            <p:ph idx="1"/>
          </p:nvPr>
        </p:nvSpPr>
        <p:spPr/>
        <p:txBody>
          <a:bodyPr/>
          <a:lstStyle/>
          <a:p>
            <a:r>
              <a:rPr lang="fa-IR" altLang="en-US" smtClean="0"/>
              <a:t>پورپورا:</a:t>
            </a:r>
            <a:r>
              <a:rPr lang="fa-IR" altLang="en-US" sz="2800" smtClean="0"/>
              <a:t>تغییررنگ غیرقابل تغییرپوست که به دنبال خونریزی خارج عروقی به وجود می آید و بزرگتر از پتشی است.</a:t>
            </a:r>
            <a:endParaRPr lang="fa-IR" altLang="en-US" smtClean="0"/>
          </a:p>
        </p:txBody>
      </p:sp>
      <p:sp>
        <p:nvSpPr>
          <p:cNvPr id="67588" name="Slide Number Placeholder 3"/>
          <p:cNvSpPr>
            <a:spLocks noGrp="1"/>
          </p:cNvSpPr>
          <p:nvPr>
            <p:ph type="sldNum" sz="quarter" idx="12"/>
          </p:nvPr>
        </p:nvSpPr>
        <p:spPr>
          <a:noFill/>
        </p:spPr>
        <p:txBody>
          <a:bodyPr/>
          <a:lstStyle>
            <a:lvl1pPr algn="r" rtl="1">
              <a:spcBef>
                <a:spcPct val="20000"/>
              </a:spcBef>
              <a:buBlip>
                <a:blip r:embed="rId3"/>
              </a:buBlip>
              <a:defRPr sz="3200">
                <a:solidFill>
                  <a:srgbClr val="104031"/>
                </a:solidFill>
                <a:latin typeface="Verdana" pitchFamily="34" charset="0"/>
              </a:defRPr>
            </a:lvl1pPr>
            <a:lvl2pPr marL="742950" indent="-285750" algn="r" rtl="1">
              <a:spcBef>
                <a:spcPct val="20000"/>
              </a:spcBef>
              <a:buBlip>
                <a:blip r:embed="rId4"/>
              </a:buBlip>
              <a:defRPr sz="2800">
                <a:solidFill>
                  <a:srgbClr val="104031"/>
                </a:solidFill>
                <a:latin typeface="Verdana" pitchFamily="34" charset="0"/>
              </a:defRPr>
            </a:lvl2pPr>
            <a:lvl3pPr marL="1143000" indent="-228600" algn="r" rtl="1">
              <a:spcBef>
                <a:spcPct val="20000"/>
              </a:spcBef>
              <a:buBlip>
                <a:blip r:embed="rId3"/>
              </a:buBlip>
              <a:defRPr sz="2400">
                <a:solidFill>
                  <a:srgbClr val="104031"/>
                </a:solidFill>
                <a:latin typeface="Verdana" pitchFamily="34" charset="0"/>
              </a:defRPr>
            </a:lvl3pPr>
            <a:lvl4pPr marL="1600200" indent="-228600" algn="r" rtl="1">
              <a:spcBef>
                <a:spcPct val="20000"/>
              </a:spcBef>
              <a:buBlip>
                <a:blip r:embed="rId4"/>
              </a:buBlip>
              <a:defRPr sz="2000">
                <a:solidFill>
                  <a:srgbClr val="104031"/>
                </a:solidFill>
                <a:latin typeface="Verdana" pitchFamily="34" charset="0"/>
              </a:defRPr>
            </a:lvl4pPr>
            <a:lvl5pPr marL="2057400" indent="-228600" algn="r" rtl="1">
              <a:spcBef>
                <a:spcPct val="20000"/>
              </a:spcBef>
              <a:buBlip>
                <a:blip r:embed="rId3"/>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3"/>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3"/>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3"/>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3"/>
              </a:buBlip>
              <a:defRPr sz="2000">
                <a:solidFill>
                  <a:srgbClr val="104031"/>
                </a:solidFill>
                <a:latin typeface="Verdana" pitchFamily="34" charset="0"/>
              </a:defRPr>
            </a:lvl9pPr>
          </a:lstStyle>
          <a:p>
            <a:pPr rtl="0">
              <a:spcBef>
                <a:spcPct val="0"/>
              </a:spcBef>
              <a:buFontTx/>
              <a:buNone/>
            </a:pPr>
            <a:fld id="{2C1204B6-6176-445C-AB77-1B4281ADFF16}" type="slidenum">
              <a:rPr lang="en-US" altLang="en-US" sz="1200" smtClean="0">
                <a:solidFill>
                  <a:srgbClr val="0C3226"/>
                </a:solidFill>
              </a:rPr>
              <a:pPr rtl="0">
                <a:spcBef>
                  <a:spcPct val="0"/>
                </a:spcBef>
                <a:buFontTx/>
                <a:buNone/>
              </a:pPr>
              <a:t>80</a:t>
            </a:fld>
            <a:endParaRPr lang="en-US" altLang="en-US" sz="1200" smtClean="0">
              <a:solidFill>
                <a:srgbClr val="0C3226"/>
              </a:solidFill>
            </a:endParaRPr>
          </a:p>
        </p:txBody>
      </p:sp>
      <p:pic>
        <p:nvPicPr>
          <p:cNvPr id="67589" name="Picture 5" descr="C:\Users\akbari\Pictures\228.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3200400"/>
            <a:ext cx="48768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61722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15391645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fa-IR" altLang="en-US" smtClean="0"/>
          </a:p>
        </p:txBody>
      </p:sp>
      <p:sp>
        <p:nvSpPr>
          <p:cNvPr id="68611" name="Content Placeholder 2"/>
          <p:cNvSpPr>
            <a:spLocks noGrp="1"/>
          </p:cNvSpPr>
          <p:nvPr>
            <p:ph idx="1"/>
          </p:nvPr>
        </p:nvSpPr>
        <p:spPr/>
        <p:txBody>
          <a:bodyPr/>
          <a:lstStyle/>
          <a:p>
            <a:r>
              <a:rPr lang="fa-IR" altLang="en-US" smtClean="0"/>
              <a:t>اکیموز:</a:t>
            </a:r>
            <a:r>
              <a:rPr lang="fa-IR" altLang="en-US" sz="2800" smtClean="0"/>
              <a:t>ضایعات پورپورایی بزرگ عموما بزرگترازیک سانتی متر به رنگ سیاه مایل به آبی</a:t>
            </a:r>
            <a:endParaRPr lang="fa-IR" altLang="en-US" smtClean="0"/>
          </a:p>
        </p:txBody>
      </p:sp>
      <p:sp>
        <p:nvSpPr>
          <p:cNvPr id="68612" name="Slide Number Placeholder 3"/>
          <p:cNvSpPr>
            <a:spLocks noGrp="1"/>
          </p:cNvSpPr>
          <p:nvPr>
            <p:ph type="sldNum" sz="quarter" idx="12"/>
          </p:nvPr>
        </p:nvSpPr>
        <p:spPr>
          <a:noFill/>
        </p:spPr>
        <p:txBody>
          <a:bodyPr/>
          <a:lstStyle>
            <a:lvl1pPr algn="r" rtl="1">
              <a:spcBef>
                <a:spcPct val="20000"/>
              </a:spcBef>
              <a:buBlip>
                <a:blip r:embed="rId3"/>
              </a:buBlip>
              <a:defRPr sz="3200">
                <a:solidFill>
                  <a:srgbClr val="104031"/>
                </a:solidFill>
                <a:latin typeface="Verdana" pitchFamily="34" charset="0"/>
              </a:defRPr>
            </a:lvl1pPr>
            <a:lvl2pPr marL="742950" indent="-285750" algn="r" rtl="1">
              <a:spcBef>
                <a:spcPct val="20000"/>
              </a:spcBef>
              <a:buBlip>
                <a:blip r:embed="rId4"/>
              </a:buBlip>
              <a:defRPr sz="2800">
                <a:solidFill>
                  <a:srgbClr val="104031"/>
                </a:solidFill>
                <a:latin typeface="Verdana" pitchFamily="34" charset="0"/>
              </a:defRPr>
            </a:lvl2pPr>
            <a:lvl3pPr marL="1143000" indent="-228600" algn="r" rtl="1">
              <a:spcBef>
                <a:spcPct val="20000"/>
              </a:spcBef>
              <a:buBlip>
                <a:blip r:embed="rId3"/>
              </a:buBlip>
              <a:defRPr sz="2400">
                <a:solidFill>
                  <a:srgbClr val="104031"/>
                </a:solidFill>
                <a:latin typeface="Verdana" pitchFamily="34" charset="0"/>
              </a:defRPr>
            </a:lvl3pPr>
            <a:lvl4pPr marL="1600200" indent="-228600" algn="r" rtl="1">
              <a:spcBef>
                <a:spcPct val="20000"/>
              </a:spcBef>
              <a:buBlip>
                <a:blip r:embed="rId4"/>
              </a:buBlip>
              <a:defRPr sz="2000">
                <a:solidFill>
                  <a:srgbClr val="104031"/>
                </a:solidFill>
                <a:latin typeface="Verdana" pitchFamily="34" charset="0"/>
              </a:defRPr>
            </a:lvl4pPr>
            <a:lvl5pPr marL="2057400" indent="-228600" algn="r" rtl="1">
              <a:spcBef>
                <a:spcPct val="20000"/>
              </a:spcBef>
              <a:buBlip>
                <a:blip r:embed="rId3"/>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3"/>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3"/>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3"/>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3"/>
              </a:buBlip>
              <a:defRPr sz="2000">
                <a:solidFill>
                  <a:srgbClr val="104031"/>
                </a:solidFill>
                <a:latin typeface="Verdana" pitchFamily="34" charset="0"/>
              </a:defRPr>
            </a:lvl9pPr>
          </a:lstStyle>
          <a:p>
            <a:pPr rtl="0">
              <a:spcBef>
                <a:spcPct val="0"/>
              </a:spcBef>
              <a:buFontTx/>
              <a:buNone/>
            </a:pPr>
            <a:fld id="{B7CBD39E-26CD-4D24-9FA8-1E2CBE7903AE}" type="slidenum">
              <a:rPr lang="en-US" altLang="en-US" sz="1200" smtClean="0">
                <a:solidFill>
                  <a:srgbClr val="0C3226"/>
                </a:solidFill>
              </a:rPr>
              <a:pPr rtl="0">
                <a:spcBef>
                  <a:spcPct val="0"/>
                </a:spcBef>
                <a:buFontTx/>
                <a:buNone/>
              </a:pPr>
              <a:t>81</a:t>
            </a:fld>
            <a:endParaRPr lang="en-US" altLang="en-US" sz="1200" smtClean="0">
              <a:solidFill>
                <a:srgbClr val="0C3226"/>
              </a:solidFill>
            </a:endParaRPr>
          </a:p>
        </p:txBody>
      </p:sp>
      <p:pic>
        <p:nvPicPr>
          <p:cNvPr id="68613" name="Picture 5" descr="C:\Users\akbari\Pictures\229.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3505200"/>
            <a:ext cx="447675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5791200" y="6569075"/>
            <a:ext cx="2895600" cy="365125"/>
          </a:xfrm>
        </p:spPr>
        <p:txBody>
          <a:bodyPr/>
          <a:lstStyle/>
          <a:p>
            <a:pPr>
              <a:defRPr/>
            </a:pPr>
            <a:r>
              <a:rPr lang="en-US" smtClean="0"/>
              <a:t>Dr.Ghadami</a:t>
            </a:r>
            <a:endParaRPr lang="en-US"/>
          </a:p>
        </p:txBody>
      </p:sp>
    </p:spTree>
    <p:extLst>
      <p:ext uri="{BB962C8B-B14F-4D97-AF65-F5344CB8AC3E}">
        <p14:creationId xmlns:p14="http://schemas.microsoft.com/office/powerpoint/2010/main" xmlns="" val="32853535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fa-IR" altLang="en-US" sz="2800" smtClean="0">
                <a:cs typeface="B Nazanin" pitchFamily="2" charset="-78"/>
              </a:rPr>
              <a:t>سرطان پوست</a:t>
            </a:r>
          </a:p>
        </p:txBody>
      </p:sp>
      <p:sp>
        <p:nvSpPr>
          <p:cNvPr id="69635" name="Content Placeholder 2"/>
          <p:cNvSpPr>
            <a:spLocks noGrp="1"/>
          </p:cNvSpPr>
          <p:nvPr>
            <p:ph idx="1"/>
          </p:nvPr>
        </p:nvSpPr>
        <p:spPr/>
        <p:txBody>
          <a:bodyPr/>
          <a:lstStyle/>
          <a:p>
            <a:r>
              <a:rPr lang="fa-IR" altLang="en-US" sz="2800" dirty="0" smtClean="0">
                <a:cs typeface="B Nazanin" pitchFamily="2" charset="-78"/>
              </a:rPr>
              <a:t>سرطان پوست شایع ترین سرطان در ایالات متحده است که 1از هر5نفر آمریکایی را تحت تاثیرقرار میدهد</a:t>
            </a:r>
          </a:p>
          <a:p>
            <a:r>
              <a:rPr lang="fa-IR" altLang="en-US" sz="2800" dirty="0" smtClean="0">
                <a:cs typeface="B Nazanin" pitchFamily="2" charset="-78"/>
              </a:rPr>
              <a:t>سرطان پوست در سلولهای سنگفرشی و قاعده ای معمولا در مناطق در معرض خورشید به ویژه سر.گردن و اندامهای فوقانی به وجود می آید.</a:t>
            </a:r>
          </a:p>
          <a:p>
            <a:r>
              <a:rPr lang="fa-IR" altLang="en-US" sz="2800" dirty="0" smtClean="0">
                <a:cs typeface="B Nazanin" pitchFamily="2" charset="-78"/>
              </a:rPr>
              <a:t>ملانوم ها اگرچه با تماس با نور خورشید در ارتباط هستنداما اغلب درمناطق بدون تماس با نورقرار میگیرند مثل تنه وران ها ایجاد        می شوند.</a:t>
            </a:r>
          </a:p>
        </p:txBody>
      </p:sp>
      <p:sp>
        <p:nvSpPr>
          <p:cNvPr id="69636" name="Slide Number Placeholder 1"/>
          <p:cNvSpPr>
            <a:spLocks noGrp="1"/>
          </p:cNvSpPr>
          <p:nvPr>
            <p:ph type="sldNum" sz="quarter" idx="12"/>
          </p:nvPr>
        </p:nvSpPr>
        <p:spPr>
          <a:noFill/>
        </p:spPr>
        <p:txBody>
          <a:bodyPr/>
          <a:lstStyle>
            <a:lvl1pPr algn="r" rtl="1">
              <a:spcBef>
                <a:spcPct val="20000"/>
              </a:spcBef>
              <a:buBlip>
                <a:blip r:embed="rId3"/>
              </a:buBlip>
              <a:defRPr sz="3200">
                <a:solidFill>
                  <a:srgbClr val="104031"/>
                </a:solidFill>
                <a:latin typeface="Verdana" pitchFamily="34" charset="0"/>
              </a:defRPr>
            </a:lvl1pPr>
            <a:lvl2pPr marL="742950" indent="-285750" algn="r" rtl="1">
              <a:spcBef>
                <a:spcPct val="20000"/>
              </a:spcBef>
              <a:buBlip>
                <a:blip r:embed="rId4"/>
              </a:buBlip>
              <a:defRPr sz="2800">
                <a:solidFill>
                  <a:srgbClr val="104031"/>
                </a:solidFill>
                <a:latin typeface="Verdana" pitchFamily="34" charset="0"/>
              </a:defRPr>
            </a:lvl2pPr>
            <a:lvl3pPr marL="1143000" indent="-228600" algn="r" rtl="1">
              <a:spcBef>
                <a:spcPct val="20000"/>
              </a:spcBef>
              <a:buBlip>
                <a:blip r:embed="rId3"/>
              </a:buBlip>
              <a:defRPr sz="2400">
                <a:solidFill>
                  <a:srgbClr val="104031"/>
                </a:solidFill>
                <a:latin typeface="Verdana" pitchFamily="34" charset="0"/>
              </a:defRPr>
            </a:lvl3pPr>
            <a:lvl4pPr marL="1600200" indent="-228600" algn="r" rtl="1">
              <a:spcBef>
                <a:spcPct val="20000"/>
              </a:spcBef>
              <a:buBlip>
                <a:blip r:embed="rId4"/>
              </a:buBlip>
              <a:defRPr sz="2000">
                <a:solidFill>
                  <a:srgbClr val="104031"/>
                </a:solidFill>
                <a:latin typeface="Verdana" pitchFamily="34" charset="0"/>
              </a:defRPr>
            </a:lvl4pPr>
            <a:lvl5pPr marL="2057400" indent="-228600" algn="r" rtl="1">
              <a:spcBef>
                <a:spcPct val="20000"/>
              </a:spcBef>
              <a:buBlip>
                <a:blip r:embed="rId3"/>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3"/>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3"/>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3"/>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3"/>
              </a:buBlip>
              <a:defRPr sz="2000">
                <a:solidFill>
                  <a:srgbClr val="104031"/>
                </a:solidFill>
                <a:latin typeface="Verdana" pitchFamily="34" charset="0"/>
              </a:defRPr>
            </a:lvl9pPr>
          </a:lstStyle>
          <a:p>
            <a:pPr rtl="0">
              <a:spcBef>
                <a:spcPct val="0"/>
              </a:spcBef>
              <a:buFontTx/>
              <a:buNone/>
            </a:pPr>
            <a:fld id="{B979F00F-0B95-4512-8A46-A2F39A98A13E}" type="slidenum">
              <a:rPr lang="en-US" altLang="fa-IR" sz="1200" smtClean="0">
                <a:solidFill>
                  <a:srgbClr val="0C3226"/>
                </a:solidFill>
              </a:rPr>
              <a:pPr rtl="0">
                <a:spcBef>
                  <a:spcPct val="0"/>
                </a:spcBef>
                <a:buFontTx/>
                <a:buNone/>
              </a:pPr>
              <a:t>82</a:t>
            </a:fld>
            <a:endParaRPr lang="en-US" altLang="fa-IR" sz="1200" smtClean="0">
              <a:solidFill>
                <a:srgbClr val="0C3226"/>
              </a:solidFill>
            </a:endParaRPr>
          </a:p>
        </p:txBody>
      </p:sp>
      <p:sp>
        <p:nvSpPr>
          <p:cNvPr id="2" name="Footer Placeholder 1"/>
          <p:cNvSpPr>
            <a:spLocks noGrp="1"/>
          </p:cNvSpPr>
          <p:nvPr>
            <p:ph type="ftr" sz="quarter" idx="11"/>
          </p:nvPr>
        </p:nvSpPr>
        <p:spPr>
          <a:xfrm>
            <a:off x="56388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19964744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fa-IR" altLang="en-US" sz="2800" smtClean="0">
                <a:cs typeface="B Nazanin" pitchFamily="2" charset="-78"/>
              </a:rPr>
              <a:t>کارسینوم سلول قاعده ای</a:t>
            </a:r>
          </a:p>
        </p:txBody>
      </p:sp>
      <p:sp>
        <p:nvSpPr>
          <p:cNvPr id="70659" name="Content Placeholder 2"/>
          <p:cNvSpPr>
            <a:spLocks noGrp="1"/>
          </p:cNvSpPr>
          <p:nvPr>
            <p:ph idx="1"/>
          </p:nvPr>
        </p:nvSpPr>
        <p:spPr/>
        <p:txBody>
          <a:bodyPr/>
          <a:lstStyle/>
          <a:p>
            <a:r>
              <a:rPr lang="fa-IR" altLang="en-US" sz="2800" smtClean="0">
                <a:cs typeface="B Nazanin" pitchFamily="2" charset="-78"/>
              </a:rPr>
              <a:t>یک کارسینوم سلول قاعده ای اغلب بدخیم با رشد آهسته است و تقریبا هرگز متاستاز نمیدهد.دربالغین 40ساله یا مسن تربا پوست روشن شایع تربوده و معمولا در صورت ظاهر میشود.یک ماکول یا پاپول قرمزاولیه ممکن است یک مرکز فرورفته ویک حاشیه برآمده وسخت پیداکند.</a:t>
            </a:r>
          </a:p>
        </p:txBody>
      </p:sp>
      <p:pic>
        <p:nvPicPr>
          <p:cNvPr id="70660" name="Picture 2" descr="C:\Users\akbari\Pictures\141827822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2913" y="4265613"/>
            <a:ext cx="4238625" cy="259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61"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828B655B-E1DE-4A21-9EC9-DECE741E1918}" type="slidenum">
              <a:rPr lang="en-US" altLang="fa-IR" sz="1200" smtClean="0">
                <a:solidFill>
                  <a:srgbClr val="0C3226"/>
                </a:solidFill>
              </a:rPr>
              <a:pPr rtl="0">
                <a:spcBef>
                  <a:spcPct val="0"/>
                </a:spcBef>
                <a:buFontTx/>
                <a:buNone/>
              </a:pPr>
              <a:t>83</a:t>
            </a:fld>
            <a:endParaRPr lang="en-US" altLang="fa-IR" sz="1200" smtClean="0">
              <a:solidFill>
                <a:srgbClr val="0C3226"/>
              </a:solidFill>
            </a:endParaRPr>
          </a:p>
        </p:txBody>
      </p:sp>
      <p:sp>
        <p:nvSpPr>
          <p:cNvPr id="2" name="Footer Placeholder 1"/>
          <p:cNvSpPr>
            <a:spLocks noGrp="1"/>
          </p:cNvSpPr>
          <p:nvPr>
            <p:ph type="ftr" sz="quarter" idx="11"/>
          </p:nvPr>
        </p:nvSpPr>
        <p:spPr>
          <a:xfrm>
            <a:off x="57150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40976166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fa-IR" altLang="en-US" sz="2800" smtClean="0">
                <a:cs typeface="B Nazanin" pitchFamily="2" charset="-78"/>
              </a:rPr>
              <a:t>کارسینوم سلول سنگفرشی</a:t>
            </a:r>
          </a:p>
        </p:txBody>
      </p:sp>
      <p:sp>
        <p:nvSpPr>
          <p:cNvPr id="71683" name="Content Placeholder 2"/>
          <p:cNvSpPr>
            <a:spLocks noGrp="1"/>
          </p:cNvSpPr>
          <p:nvPr>
            <p:ph idx="1"/>
          </p:nvPr>
        </p:nvSpPr>
        <p:spPr/>
        <p:txBody>
          <a:bodyPr/>
          <a:lstStyle/>
          <a:p>
            <a:r>
              <a:rPr lang="fa-IR" altLang="en-US" sz="2800" smtClean="0">
                <a:cs typeface="B Nazanin" pitchFamily="2" charset="-78"/>
              </a:rPr>
              <a:t>اغلب درپوست نواحی درمعرض نورخورشیددربالغین باپوست روشن وسن بالاتراز60سال دیده میشود. معمولا رشد آهسته تری نسبت به کارسینوم سلول قاعده ای دارد و همچنین قرمزتروسخت ترازآن می باشد.صورت و پشت دست اغلب درگیر می شود.</a:t>
            </a:r>
          </a:p>
        </p:txBody>
      </p:sp>
      <p:pic>
        <p:nvPicPr>
          <p:cNvPr id="71684" name="Picture 2" descr="C:\Users\akbari\Pictures\0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3513" y="4081463"/>
            <a:ext cx="4040187" cy="2579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5"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5F141B6C-B18F-42ED-8087-3EB4FCCC5EA2}" type="slidenum">
              <a:rPr lang="en-US" altLang="fa-IR" sz="1200" smtClean="0">
                <a:solidFill>
                  <a:srgbClr val="0C3226"/>
                </a:solidFill>
              </a:rPr>
              <a:pPr rtl="0">
                <a:spcBef>
                  <a:spcPct val="0"/>
                </a:spcBef>
                <a:buFontTx/>
                <a:buNone/>
              </a:pPr>
              <a:t>84</a:t>
            </a:fld>
            <a:endParaRPr lang="en-US" altLang="fa-IR" sz="1200" smtClean="0">
              <a:solidFill>
                <a:srgbClr val="0C3226"/>
              </a:solidFill>
            </a:endParaRPr>
          </a:p>
        </p:txBody>
      </p:sp>
      <p:sp>
        <p:nvSpPr>
          <p:cNvPr id="2" name="Footer Placeholder 1"/>
          <p:cNvSpPr>
            <a:spLocks noGrp="1"/>
          </p:cNvSpPr>
          <p:nvPr>
            <p:ph type="ftr" sz="quarter" idx="11"/>
          </p:nvPr>
        </p:nvSpPr>
        <p:spPr>
          <a:xfrm>
            <a:off x="57912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6055828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fa-IR" altLang="en-US" sz="2800" smtClean="0">
                <a:cs typeface="B Nazanin" pitchFamily="2" charset="-78"/>
              </a:rPr>
              <a:t>ملانوما</a:t>
            </a:r>
          </a:p>
        </p:txBody>
      </p:sp>
      <p:sp>
        <p:nvSpPr>
          <p:cNvPr id="72707" name="Content Placeholder 2"/>
          <p:cNvSpPr>
            <a:spLocks noGrp="1"/>
          </p:cNvSpPr>
          <p:nvPr>
            <p:ph idx="1"/>
          </p:nvPr>
        </p:nvSpPr>
        <p:spPr/>
        <p:txBody>
          <a:bodyPr/>
          <a:lstStyle/>
          <a:p>
            <a:r>
              <a:rPr lang="fa-IR" altLang="en-US" sz="2800" smtClean="0">
                <a:cs typeface="B Nazanin" pitchFamily="2" charset="-78"/>
              </a:rPr>
              <a:t>ملانوم ها از ملانوسیت های تولید کننده پیگمان دراپیدرم که مسئول رنگ پوست هستند به وجود می آیند.ملانوم ها بطور بالقوه کشنده ترین سرطان های پوست هستند.</a:t>
            </a:r>
          </a:p>
          <a:p>
            <a:r>
              <a:rPr lang="fa-IR" altLang="en-US" sz="2800" smtClean="0">
                <a:cs typeface="B Nazanin" pitchFamily="2" charset="-78"/>
              </a:rPr>
              <a:t>غربالگری برای ملانوم:هم پزشکان وهم بیماران باید زمانی که خال ها را از نظر ملانوم غربالگری میکنند روش  </a:t>
            </a:r>
            <a:r>
              <a:rPr lang="en-US" altLang="en-US" sz="2800" smtClean="0">
                <a:cs typeface="B Nazanin" pitchFamily="2" charset="-78"/>
              </a:rPr>
              <a:t>ABCDEs</a:t>
            </a:r>
            <a:r>
              <a:rPr lang="fa-IR" altLang="en-US" sz="2800" smtClean="0">
                <a:cs typeface="B Nazanin" pitchFamily="2" charset="-78"/>
              </a:rPr>
              <a:t>  را بکارگیرند.</a:t>
            </a:r>
          </a:p>
        </p:txBody>
      </p:sp>
      <p:pic>
        <p:nvPicPr>
          <p:cNvPr id="72708" name="Picture 2" descr="C:\Users\akbari\Pictures\Melanom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6063" y="4352925"/>
            <a:ext cx="3221037" cy="238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9"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72E6EFF1-C705-494D-858D-3AE50F9F3D11}" type="slidenum">
              <a:rPr lang="en-US" altLang="fa-IR" sz="1200" smtClean="0">
                <a:solidFill>
                  <a:srgbClr val="0C3226"/>
                </a:solidFill>
              </a:rPr>
              <a:pPr rtl="0">
                <a:spcBef>
                  <a:spcPct val="0"/>
                </a:spcBef>
                <a:buFontTx/>
                <a:buNone/>
              </a:pPr>
              <a:t>85</a:t>
            </a:fld>
            <a:endParaRPr lang="en-US" altLang="fa-IR" sz="1200" smtClean="0">
              <a:solidFill>
                <a:srgbClr val="0C3226"/>
              </a:solidFill>
            </a:endParaRPr>
          </a:p>
        </p:txBody>
      </p:sp>
      <p:sp>
        <p:nvSpPr>
          <p:cNvPr id="2" name="Footer Placeholder 1"/>
          <p:cNvSpPr>
            <a:spLocks noGrp="1"/>
          </p:cNvSpPr>
          <p:nvPr>
            <p:ph type="ftr" sz="quarter" idx="11"/>
          </p:nvPr>
        </p:nvSpPr>
        <p:spPr>
          <a:xfrm>
            <a:off x="57912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42548021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fa-IR" altLang="en-US" sz="2800" smtClean="0">
                <a:cs typeface="B Nazanin" pitchFamily="2" charset="-78"/>
              </a:rPr>
              <a:t> </a:t>
            </a:r>
          </a:p>
        </p:txBody>
      </p:sp>
      <p:sp>
        <p:nvSpPr>
          <p:cNvPr id="73731" name="Content Placeholder 2"/>
          <p:cNvSpPr>
            <a:spLocks noGrp="1"/>
          </p:cNvSpPr>
          <p:nvPr>
            <p:ph idx="1"/>
          </p:nvPr>
        </p:nvSpPr>
        <p:spPr/>
        <p:txBody>
          <a:bodyPr/>
          <a:lstStyle/>
          <a:p>
            <a:pPr marL="0" indent="0">
              <a:buFontTx/>
              <a:buNone/>
            </a:pPr>
            <a:r>
              <a:rPr lang="en-US" altLang="en-US" sz="2800" smtClean="0">
                <a:cs typeface="B Nazanin" pitchFamily="2" charset="-78"/>
              </a:rPr>
              <a:t>A</a:t>
            </a:r>
            <a:r>
              <a:rPr lang="fa-IR" altLang="en-US" sz="2800" smtClean="0">
                <a:cs typeface="B Nazanin" pitchFamily="2" charset="-78"/>
              </a:rPr>
              <a:t>       عدم تقارن یک طرف خال در مقایسه با سمت دیگرآن</a:t>
            </a:r>
          </a:p>
          <a:p>
            <a:pPr marL="0" indent="0">
              <a:buFontTx/>
              <a:buNone/>
            </a:pPr>
            <a:r>
              <a:rPr lang="en-US" altLang="en-US" sz="2800" smtClean="0">
                <a:cs typeface="B Nazanin" pitchFamily="2" charset="-78"/>
              </a:rPr>
              <a:t>B</a:t>
            </a:r>
            <a:r>
              <a:rPr lang="fa-IR" altLang="en-US" sz="2800" smtClean="0">
                <a:cs typeface="B Nazanin" pitchFamily="2" charset="-78"/>
              </a:rPr>
              <a:t>       حاشیه های نامنظم مخصوصا ناصاف وفرورفته یا محو </a:t>
            </a:r>
          </a:p>
          <a:p>
            <a:pPr marL="0" indent="0">
              <a:buFontTx/>
              <a:buNone/>
            </a:pPr>
            <a:endParaRPr lang="fa-IR" altLang="en-US" sz="2800" smtClean="0">
              <a:cs typeface="B Nazanin" pitchFamily="2" charset="-78"/>
            </a:endParaRPr>
          </a:p>
          <a:p>
            <a:pPr marL="0" indent="0">
              <a:buFontTx/>
              <a:buNone/>
            </a:pPr>
            <a:endParaRPr lang="fa-IR" altLang="en-US" sz="2800" smtClean="0">
              <a:cs typeface="B Nazanin" pitchFamily="2" charset="-78"/>
            </a:endParaRPr>
          </a:p>
          <a:p>
            <a:pPr marL="0" indent="0">
              <a:buFontTx/>
              <a:buNone/>
            </a:pPr>
            <a:r>
              <a:rPr lang="fa-IR" altLang="en-US" sz="2800" smtClean="0">
                <a:cs typeface="B Nazanin" pitchFamily="2" charset="-78"/>
              </a:rPr>
              <a:t>        </a:t>
            </a:r>
          </a:p>
        </p:txBody>
      </p:sp>
      <p:cxnSp>
        <p:nvCxnSpPr>
          <p:cNvPr id="7" name="Straight Arrow Connector 6"/>
          <p:cNvCxnSpPr/>
          <p:nvPr/>
        </p:nvCxnSpPr>
        <p:spPr>
          <a:xfrm flipH="1">
            <a:off x="7667625" y="1916113"/>
            <a:ext cx="5762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820150" y="42926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596188" y="2547938"/>
            <a:ext cx="7207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3735" name="Picture 2" descr="C:\Users\Public\Pictures\Sample Pictures\11378970_1462936257334308_1518388669_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3588" y="2825750"/>
            <a:ext cx="4695825" cy="365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6"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FE442FE1-075A-4DFC-B641-3C7580BD5467}" type="slidenum">
              <a:rPr lang="en-US" altLang="fa-IR" sz="1200" smtClean="0">
                <a:solidFill>
                  <a:srgbClr val="0C3226"/>
                </a:solidFill>
              </a:rPr>
              <a:pPr rtl="0">
                <a:spcBef>
                  <a:spcPct val="0"/>
                </a:spcBef>
                <a:buFontTx/>
                <a:buNone/>
              </a:pPr>
              <a:t>86</a:t>
            </a:fld>
            <a:endParaRPr lang="en-US" altLang="fa-IR" sz="1200" smtClean="0">
              <a:solidFill>
                <a:srgbClr val="0C3226"/>
              </a:solidFill>
            </a:endParaRPr>
          </a:p>
        </p:txBody>
      </p:sp>
      <p:sp>
        <p:nvSpPr>
          <p:cNvPr id="2" name="Footer Placeholder 1"/>
          <p:cNvSpPr>
            <a:spLocks noGrp="1"/>
          </p:cNvSpPr>
          <p:nvPr>
            <p:ph type="ftr" sz="quarter" idx="11"/>
          </p:nvPr>
        </p:nvSpPr>
        <p:spPr>
          <a:xfrm>
            <a:off x="59436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157449829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endParaRPr lang="fa-IR" altLang="en-US" sz="2800" smtClean="0">
              <a:cs typeface="B Nazanin" pitchFamily="2" charset="-78"/>
            </a:endParaRPr>
          </a:p>
        </p:txBody>
      </p:sp>
      <p:sp>
        <p:nvSpPr>
          <p:cNvPr id="74755" name="Content Placeholder 2"/>
          <p:cNvSpPr>
            <a:spLocks noGrp="1"/>
          </p:cNvSpPr>
          <p:nvPr>
            <p:ph idx="1"/>
          </p:nvPr>
        </p:nvSpPr>
        <p:spPr/>
        <p:txBody>
          <a:bodyPr/>
          <a:lstStyle/>
          <a:p>
            <a:pPr marL="0" indent="0">
              <a:buFontTx/>
              <a:buNone/>
            </a:pPr>
            <a:r>
              <a:rPr lang="en-US" altLang="en-US" sz="2800" smtClean="0">
                <a:cs typeface="B Nazanin" pitchFamily="2" charset="-78"/>
              </a:rPr>
              <a:t>      C</a:t>
            </a:r>
            <a:r>
              <a:rPr lang="fa-IR" altLang="en-US" sz="2800" smtClean="0">
                <a:cs typeface="B Nazanin" pitchFamily="2" charset="-78"/>
              </a:rPr>
              <a:t>   تنوع در رنگ مخصوصا رنگ آبی و سیاه مرکب با سفید یا قرمز(سفید ناشی از اسکار یا عود-قرمز ناشی از واکنش التهابی)</a:t>
            </a:r>
          </a:p>
          <a:p>
            <a:pPr marL="0" indent="0">
              <a:buFontTx/>
              <a:buNone/>
            </a:pPr>
            <a:r>
              <a:rPr lang="en-US" altLang="en-US" sz="2800" smtClean="0">
                <a:cs typeface="B Nazanin" pitchFamily="2" charset="-78"/>
              </a:rPr>
              <a:t>D</a:t>
            </a:r>
            <a:r>
              <a:rPr lang="fa-IR" altLang="en-US" sz="2800" smtClean="0">
                <a:cs typeface="B Nazanin" pitchFamily="2" charset="-78"/>
              </a:rPr>
              <a:t>         قطربیشتراز6میلی متریا متفاوت ازبقیه</a:t>
            </a:r>
          </a:p>
        </p:txBody>
      </p:sp>
      <p:cxnSp>
        <p:nvCxnSpPr>
          <p:cNvPr id="5" name="Straight Arrow Connector 4"/>
          <p:cNvCxnSpPr/>
          <p:nvPr/>
        </p:nvCxnSpPr>
        <p:spPr>
          <a:xfrm flipH="1">
            <a:off x="7596188" y="1989138"/>
            <a:ext cx="7207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610475" y="2830513"/>
            <a:ext cx="7191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4758" name="Picture 2" descr="C:\Users\Public\Pictures\Sample Pictures\11378970_1462936257334308_1518388669_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889375"/>
            <a:ext cx="5349875" cy="309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9"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BEED4AD3-A621-4092-98D7-0C06F7D03447}" type="slidenum">
              <a:rPr lang="en-US" altLang="fa-IR" sz="1200" smtClean="0">
                <a:solidFill>
                  <a:srgbClr val="0C3226"/>
                </a:solidFill>
              </a:rPr>
              <a:pPr rtl="0">
                <a:spcBef>
                  <a:spcPct val="0"/>
                </a:spcBef>
                <a:buFontTx/>
                <a:buNone/>
              </a:pPr>
              <a:t>87</a:t>
            </a:fld>
            <a:endParaRPr lang="en-US" altLang="fa-IR" sz="1200" smtClean="0">
              <a:solidFill>
                <a:srgbClr val="0C3226"/>
              </a:solidFill>
            </a:endParaRPr>
          </a:p>
        </p:txBody>
      </p:sp>
      <p:sp>
        <p:nvSpPr>
          <p:cNvPr id="2" name="Footer Placeholder 1"/>
          <p:cNvSpPr>
            <a:spLocks noGrp="1"/>
          </p:cNvSpPr>
          <p:nvPr>
            <p:ph type="ftr" sz="quarter" idx="11"/>
          </p:nvPr>
        </p:nvSpPr>
        <p:spPr>
          <a:xfrm>
            <a:off x="5943600" y="6629400"/>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36897998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fa-IR" altLang="en-US" sz="2800" smtClean="0">
              <a:cs typeface="B Nazanin" pitchFamily="2" charset="-78"/>
            </a:endParaRPr>
          </a:p>
        </p:txBody>
      </p:sp>
      <p:sp>
        <p:nvSpPr>
          <p:cNvPr id="75779" name="Content Placeholder 2"/>
          <p:cNvSpPr>
            <a:spLocks noGrp="1"/>
          </p:cNvSpPr>
          <p:nvPr>
            <p:ph idx="1"/>
          </p:nvPr>
        </p:nvSpPr>
        <p:spPr/>
        <p:txBody>
          <a:bodyPr/>
          <a:lstStyle/>
          <a:p>
            <a:pPr marL="0" indent="0">
              <a:buFontTx/>
              <a:buNone/>
            </a:pPr>
            <a:r>
              <a:rPr lang="en-US" altLang="en-US" sz="2800" smtClean="0">
                <a:cs typeface="B Nazanin" pitchFamily="2" charset="-78"/>
              </a:rPr>
              <a:t>      E</a:t>
            </a:r>
            <a:r>
              <a:rPr lang="fa-IR" altLang="en-US" sz="2800" smtClean="0">
                <a:cs typeface="B Nazanin" pitchFamily="2" charset="-78"/>
              </a:rPr>
              <a:t>   تغییر در اندازه یا سیر تکاملی ، علائم یا مرفولوژی</a:t>
            </a:r>
          </a:p>
          <a:p>
            <a:pPr marL="0" indent="0">
              <a:buFontTx/>
              <a:buNone/>
            </a:pPr>
            <a:endParaRPr lang="fa-IR" altLang="en-US" sz="2800" smtClean="0">
              <a:cs typeface="B Nazanin" pitchFamily="2" charset="-78"/>
            </a:endParaRPr>
          </a:p>
          <a:p>
            <a:pPr marL="0" indent="0">
              <a:buFontTx/>
              <a:buNone/>
            </a:pPr>
            <a:endParaRPr lang="fa-IR" altLang="en-US" sz="2800" smtClean="0">
              <a:cs typeface="B Nazanin" pitchFamily="2" charset="-78"/>
            </a:endParaRPr>
          </a:p>
          <a:p>
            <a:pPr marL="0" indent="0">
              <a:buFontTx/>
              <a:buNone/>
            </a:pPr>
            <a:endParaRPr lang="fa-IR" altLang="en-US" sz="2800" smtClean="0">
              <a:cs typeface="B Nazanin" pitchFamily="2" charset="-78"/>
            </a:endParaRPr>
          </a:p>
          <a:p>
            <a:pPr marL="0" indent="0">
              <a:buFontTx/>
              <a:buNone/>
            </a:pPr>
            <a:r>
              <a:rPr lang="fa-IR" altLang="en-US" sz="2800" smtClean="0">
                <a:cs typeface="B Nazanin" pitchFamily="2" charset="-78"/>
              </a:rPr>
              <a:t>  </a:t>
            </a:r>
          </a:p>
        </p:txBody>
      </p:sp>
      <p:cxnSp>
        <p:nvCxnSpPr>
          <p:cNvPr id="5" name="Straight Arrow Connector 4"/>
          <p:cNvCxnSpPr/>
          <p:nvPr/>
        </p:nvCxnSpPr>
        <p:spPr>
          <a:xfrm flipH="1">
            <a:off x="7596188" y="1989138"/>
            <a:ext cx="7207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5781" name="Picture 2" descr="C:\Users\Public\Pictures\Sample Pictures\11378970_1462936257334308_1518388669_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3588" y="2592388"/>
            <a:ext cx="4695825" cy="3884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2"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F13AFA61-E052-4A91-9A41-36CF99D5F824}" type="slidenum">
              <a:rPr lang="en-US" altLang="fa-IR" sz="1200" smtClean="0">
                <a:solidFill>
                  <a:srgbClr val="0C3226"/>
                </a:solidFill>
              </a:rPr>
              <a:pPr rtl="0">
                <a:spcBef>
                  <a:spcPct val="0"/>
                </a:spcBef>
                <a:buFontTx/>
                <a:buNone/>
              </a:pPr>
              <a:t>88</a:t>
            </a:fld>
            <a:endParaRPr lang="en-US" altLang="fa-IR" sz="1200" smtClean="0">
              <a:solidFill>
                <a:srgbClr val="0C3226"/>
              </a:solidFill>
            </a:endParaRPr>
          </a:p>
        </p:txBody>
      </p:sp>
      <p:sp>
        <p:nvSpPr>
          <p:cNvPr id="2" name="Footer Placeholder 1"/>
          <p:cNvSpPr>
            <a:spLocks noGrp="1"/>
          </p:cNvSpPr>
          <p:nvPr>
            <p:ph type="ftr" sz="quarter" idx="11"/>
          </p:nvPr>
        </p:nvSpPr>
        <p:spPr>
          <a:xfrm>
            <a:off x="5943600" y="6629400"/>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28841524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fa-IR" altLang="en-US" sz="2800" smtClean="0">
                <a:cs typeface="B Nazanin" pitchFamily="2" charset="-78"/>
              </a:rPr>
              <a:t>آلوپسی ارئاتا</a:t>
            </a:r>
          </a:p>
        </p:txBody>
      </p:sp>
      <p:sp>
        <p:nvSpPr>
          <p:cNvPr id="83971" name="Content Placeholder 2"/>
          <p:cNvSpPr>
            <a:spLocks noGrp="1"/>
          </p:cNvSpPr>
          <p:nvPr>
            <p:ph idx="1"/>
          </p:nvPr>
        </p:nvSpPr>
        <p:spPr/>
        <p:txBody>
          <a:bodyPr/>
          <a:lstStyle/>
          <a:p>
            <a:r>
              <a:rPr lang="fa-IR" altLang="en-US" sz="2800" smtClean="0">
                <a:cs typeface="B Nazanin" pitchFamily="2" charset="-78"/>
              </a:rPr>
              <a:t>پچهای گرد یا بیضی با حدود مشخص واضح از ریزش مو ، معمولا بالغین جوان، کودکان را درگیر می کند. اسکار واضح یا التهاب در آن وجود ندارد</a:t>
            </a:r>
          </a:p>
        </p:txBody>
      </p:sp>
      <p:pic>
        <p:nvPicPr>
          <p:cNvPr id="83972" name="Picture 2" descr="C:\Users\akbari\Pictures\2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6600" y="3279775"/>
            <a:ext cx="4695825" cy="319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3"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9DA7B8AE-B01B-4ABB-85EC-7EEE088F06DD}" type="slidenum">
              <a:rPr lang="en-US" altLang="fa-IR" sz="1200" smtClean="0">
                <a:solidFill>
                  <a:srgbClr val="0C3226"/>
                </a:solidFill>
              </a:rPr>
              <a:pPr rtl="0">
                <a:spcBef>
                  <a:spcPct val="0"/>
                </a:spcBef>
                <a:buFontTx/>
                <a:buNone/>
              </a:pPr>
              <a:t>89</a:t>
            </a:fld>
            <a:endParaRPr lang="en-US" altLang="fa-IR" sz="1200" smtClean="0">
              <a:solidFill>
                <a:srgbClr val="0C3226"/>
              </a:solidFill>
            </a:endParaRPr>
          </a:p>
        </p:txBody>
      </p:sp>
      <p:sp>
        <p:nvSpPr>
          <p:cNvPr id="2" name="Footer Placeholder 1"/>
          <p:cNvSpPr>
            <a:spLocks noGrp="1"/>
          </p:cNvSpPr>
          <p:nvPr>
            <p:ph type="ftr" sz="quarter" idx="11"/>
          </p:nvPr>
        </p:nvSpPr>
        <p:spPr>
          <a:xfrm>
            <a:off x="6019800" y="66452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2466150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6172200" y="6534150"/>
            <a:ext cx="2895600" cy="476250"/>
          </a:xfrm>
        </p:spPr>
        <p:txBody>
          <a:bodyPr/>
          <a:lstStyle/>
          <a:p>
            <a:pPr>
              <a:defRPr/>
            </a:pPr>
            <a:r>
              <a:rPr lang="en-US" sz="1200" dirty="0" err="1" smtClean="0"/>
              <a:t>Dr.Ghadami</a:t>
            </a:r>
            <a:endParaRPr lang="en-US" dirty="0"/>
          </a:p>
        </p:txBody>
      </p:sp>
      <p:sp>
        <p:nvSpPr>
          <p:cNvPr id="3" name="Slide Number Placeholder 2"/>
          <p:cNvSpPr>
            <a:spLocks noGrp="1"/>
          </p:cNvSpPr>
          <p:nvPr>
            <p:ph type="sldNum" sz="quarter" idx="12"/>
          </p:nvPr>
        </p:nvSpPr>
        <p:spPr/>
        <p:txBody>
          <a:bodyPr/>
          <a:lstStyle/>
          <a:p>
            <a:pPr>
              <a:defRPr/>
            </a:pPr>
            <a:fld id="{DA61B002-0F68-45F3-A598-48951F705296}" type="slidenum">
              <a:rPr lang="en-US" smtClean="0"/>
              <a:pPr>
                <a:defRPr/>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fa-IR" altLang="en-US" sz="2800" smtClean="0">
                <a:cs typeface="B Nazanin" pitchFamily="2" charset="-78"/>
              </a:rPr>
              <a:t>تریکوتایلومانیا:</a:t>
            </a:r>
          </a:p>
        </p:txBody>
      </p:sp>
      <p:sp>
        <p:nvSpPr>
          <p:cNvPr id="84995" name="Content Placeholder 2"/>
          <p:cNvSpPr>
            <a:spLocks noGrp="1"/>
          </p:cNvSpPr>
          <p:nvPr>
            <p:ph idx="1"/>
          </p:nvPr>
        </p:nvSpPr>
        <p:spPr/>
        <p:txBody>
          <a:bodyPr/>
          <a:lstStyle/>
          <a:p>
            <a:r>
              <a:rPr lang="fa-IR" altLang="en-US" sz="2800" smtClean="0">
                <a:cs typeface="B Nazanin" pitchFamily="2" charset="-78"/>
              </a:rPr>
              <a:t>ریزش مو در اثر کشیدن ، چیدن ، پیچاندن مو ، ساقه مو شکسته شده ، و اندازه های متغیری دارد. در بچه ها بیشتر شایع است . اغلب در شرایط خانوادگی یا استرسهای روانی اجتماعی</a:t>
            </a:r>
          </a:p>
        </p:txBody>
      </p:sp>
      <p:pic>
        <p:nvPicPr>
          <p:cNvPr id="84996" name="Picture 2" descr="C:\Users\akbari\Pictures\452_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925" y="3767138"/>
            <a:ext cx="4410075" cy="294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7"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F3B28474-5B3C-4BB3-A22D-9C66A5C32177}" type="slidenum">
              <a:rPr lang="en-US" altLang="fa-IR" sz="1200" smtClean="0">
                <a:solidFill>
                  <a:srgbClr val="0C3226"/>
                </a:solidFill>
              </a:rPr>
              <a:pPr rtl="0">
                <a:spcBef>
                  <a:spcPct val="0"/>
                </a:spcBef>
                <a:buFontTx/>
                <a:buNone/>
              </a:pPr>
              <a:t>90</a:t>
            </a:fld>
            <a:endParaRPr lang="en-US" altLang="fa-IR" sz="1200" smtClean="0">
              <a:solidFill>
                <a:srgbClr val="0C3226"/>
              </a:solidFill>
            </a:endParaRPr>
          </a:p>
        </p:txBody>
      </p:sp>
      <p:sp>
        <p:nvSpPr>
          <p:cNvPr id="2" name="Footer Placeholder 1"/>
          <p:cNvSpPr>
            <a:spLocks noGrp="1"/>
          </p:cNvSpPr>
          <p:nvPr>
            <p:ph type="ftr" sz="quarter" idx="11"/>
          </p:nvPr>
        </p:nvSpPr>
        <p:spPr>
          <a:xfrm>
            <a:off x="60198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35910860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fa-IR" altLang="en-US" sz="2800" smtClean="0">
                <a:cs typeface="B Nazanin" pitchFamily="2" charset="-78"/>
              </a:rPr>
              <a:t>کچلی سر </a:t>
            </a:r>
          </a:p>
        </p:txBody>
      </p:sp>
      <p:sp>
        <p:nvSpPr>
          <p:cNvPr id="86019" name="Content Placeholder 2"/>
          <p:cNvSpPr>
            <a:spLocks noGrp="1"/>
          </p:cNvSpPr>
          <p:nvPr>
            <p:ph idx="1"/>
          </p:nvPr>
        </p:nvSpPr>
        <p:spPr/>
        <p:txBody>
          <a:bodyPr/>
          <a:lstStyle/>
          <a:p>
            <a:r>
              <a:rPr lang="fa-IR" altLang="en-US" sz="2800" smtClean="0">
                <a:cs typeface="B Nazanin" pitchFamily="2" charset="-78"/>
              </a:rPr>
              <a:t>پچهای پوسته ریزی دهنده گرد ریزش مو . موها در نزدیک سطح سر می شکنند. معمولا بوسیله عفونتهای قارچی ایجاد می شوند. </a:t>
            </a:r>
          </a:p>
        </p:txBody>
      </p:sp>
      <p:pic>
        <p:nvPicPr>
          <p:cNvPr id="86020" name="Picture 2" descr="C:\Users\akbari\Pictures\unnamed-4-1-640x33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0025" y="3429000"/>
            <a:ext cx="60960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21"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3008187F-3BEF-4EF3-9CAF-35893ED5F854}" type="slidenum">
              <a:rPr lang="en-US" altLang="fa-IR" sz="1200" smtClean="0">
                <a:solidFill>
                  <a:srgbClr val="0C3226"/>
                </a:solidFill>
              </a:rPr>
              <a:pPr rtl="0">
                <a:spcBef>
                  <a:spcPct val="0"/>
                </a:spcBef>
                <a:buFontTx/>
                <a:buNone/>
              </a:pPr>
              <a:t>91</a:t>
            </a:fld>
            <a:endParaRPr lang="en-US" altLang="fa-IR" sz="1200" smtClean="0">
              <a:solidFill>
                <a:srgbClr val="0C3226"/>
              </a:solidFill>
            </a:endParaRPr>
          </a:p>
        </p:txBody>
      </p:sp>
      <p:sp>
        <p:nvSpPr>
          <p:cNvPr id="2" name="Footer Placeholder 1"/>
          <p:cNvSpPr>
            <a:spLocks noGrp="1"/>
          </p:cNvSpPr>
          <p:nvPr>
            <p:ph type="ftr" sz="quarter" idx="11"/>
          </p:nvPr>
        </p:nvSpPr>
        <p:spPr/>
        <p:txBody>
          <a:bodyPr/>
          <a:lstStyle/>
          <a:p>
            <a:pPr>
              <a:defRPr/>
            </a:pPr>
            <a:r>
              <a:rPr lang="en-US" smtClean="0"/>
              <a:t>Dr.Ghadami</a:t>
            </a:r>
            <a:endParaRPr lang="en-US"/>
          </a:p>
        </p:txBody>
      </p:sp>
    </p:spTree>
    <p:extLst>
      <p:ext uri="{BB962C8B-B14F-4D97-AF65-F5344CB8AC3E}">
        <p14:creationId xmlns:p14="http://schemas.microsoft.com/office/powerpoint/2010/main" xmlns="" val="334705444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fa-IR" altLang="en-US" sz="2800" smtClean="0">
                <a:cs typeface="B Nazanin" pitchFamily="2" charset="-78"/>
              </a:rPr>
              <a:t>چماقی شدن انگشتان</a:t>
            </a:r>
          </a:p>
        </p:txBody>
      </p:sp>
      <p:sp>
        <p:nvSpPr>
          <p:cNvPr id="3" name="Content Placeholder 2"/>
          <p:cNvSpPr>
            <a:spLocks noGrp="1"/>
          </p:cNvSpPr>
          <p:nvPr>
            <p:ph idx="1"/>
          </p:nvPr>
        </p:nvSpPr>
        <p:spPr/>
        <p:txBody>
          <a:bodyPr>
            <a:normAutofit/>
          </a:bodyPr>
          <a:lstStyle/>
          <a:p>
            <a:pPr>
              <a:defRPr/>
            </a:pPr>
            <a:r>
              <a:rPr lang="fa-IR" sz="2800" dirty="0" smtClean="0">
                <a:cs typeface="B Nazanin" panose="00000400000000000000" pitchFamily="2" charset="-78"/>
              </a:rPr>
              <a:t>بطور معمول یک تورم بولبی شکل (حبابی شکل) بافت نرم قاعده ناخن که با کاهش زاویه نرمال بین ناخن و چین ناخنی پروگزیمال همراه است. زاویه به 180 درجه یا بیشتر افزایش پیدا کرده و بستر ناخن اسفنجی یا شناور به نظر می رسد.اگر چه مکانیزم هنوز ناشناخته است اما اتساع عروقی با جریان خون افزایش یافته در قسمت دیستال انگشتان و تغییرات بافت همبند،احتمالا ناشی از هیپوکسی، تغییر</a:t>
            </a:r>
          </a:p>
          <a:p>
            <a:pPr marL="0" indent="0">
              <a:buFontTx/>
              <a:buNone/>
              <a:defRPr/>
            </a:pPr>
            <a:r>
              <a:rPr lang="fa-IR" sz="2800" dirty="0" smtClean="0">
                <a:cs typeface="B Nazanin" panose="00000400000000000000" pitchFamily="2" charset="-78"/>
              </a:rPr>
              <a:t> در عصب گیری ، ژنتیک یا یک فاکتور</a:t>
            </a:r>
          </a:p>
          <a:p>
            <a:pPr marL="0" indent="0">
              <a:buFontTx/>
              <a:buNone/>
              <a:defRPr/>
            </a:pPr>
            <a:r>
              <a:rPr lang="fa-IR" sz="2800" dirty="0" smtClean="0">
                <a:cs typeface="B Nazanin" panose="00000400000000000000" pitchFamily="2" charset="-78"/>
              </a:rPr>
              <a:t>رشد مشتق از پلاکت از توده پلاکتی</a:t>
            </a:r>
          </a:p>
          <a:p>
            <a:pPr marL="0" indent="0">
              <a:buFontTx/>
              <a:buNone/>
              <a:defRPr/>
            </a:pPr>
            <a:r>
              <a:rPr lang="fa-IR" sz="2800" dirty="0" smtClean="0">
                <a:cs typeface="B Nazanin" panose="00000400000000000000" pitchFamily="2" charset="-78"/>
              </a:rPr>
              <a:t> در این امر نقش دارند.</a:t>
            </a:r>
            <a:endParaRPr lang="fa-IR" sz="2800" dirty="0">
              <a:cs typeface="B Nazanin" panose="00000400000000000000" pitchFamily="2" charset="-78"/>
            </a:endParaRPr>
          </a:p>
        </p:txBody>
      </p:sp>
      <p:pic>
        <p:nvPicPr>
          <p:cNvPr id="87044" name="Picture 2" descr="C:\Users\akbari\Pictures\00237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13" y="4156075"/>
            <a:ext cx="3538537" cy="270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5"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213FBFC0-BDFB-4368-94BB-31360F63BDA8}" type="slidenum">
              <a:rPr lang="en-US" altLang="fa-IR" sz="1200" smtClean="0">
                <a:solidFill>
                  <a:srgbClr val="0C3226"/>
                </a:solidFill>
              </a:rPr>
              <a:pPr rtl="0">
                <a:spcBef>
                  <a:spcPct val="0"/>
                </a:spcBef>
                <a:buFontTx/>
                <a:buNone/>
              </a:pPr>
              <a:t>92</a:t>
            </a:fld>
            <a:endParaRPr lang="en-US" altLang="fa-IR" sz="1200" smtClean="0">
              <a:solidFill>
                <a:srgbClr val="0C3226"/>
              </a:solidFill>
            </a:endParaRPr>
          </a:p>
        </p:txBody>
      </p:sp>
      <p:sp>
        <p:nvSpPr>
          <p:cNvPr id="2" name="Footer Placeholder 1"/>
          <p:cNvSpPr>
            <a:spLocks noGrp="1"/>
          </p:cNvSpPr>
          <p:nvPr>
            <p:ph type="ftr" sz="quarter" idx="11"/>
          </p:nvPr>
        </p:nvSpPr>
        <p:spPr>
          <a:xfrm>
            <a:off x="57150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381866156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fa-IR" altLang="en-US" sz="2800" smtClean="0">
                <a:cs typeface="B Nazanin" pitchFamily="2" charset="-78"/>
              </a:rPr>
              <a:t>لکه های سفید(لکونیشیا)</a:t>
            </a:r>
          </a:p>
        </p:txBody>
      </p:sp>
      <p:sp>
        <p:nvSpPr>
          <p:cNvPr id="88067" name="Content Placeholder 2"/>
          <p:cNvSpPr>
            <a:spLocks noGrp="1"/>
          </p:cNvSpPr>
          <p:nvPr>
            <p:ph idx="1"/>
          </p:nvPr>
        </p:nvSpPr>
        <p:spPr/>
        <p:txBody>
          <a:bodyPr/>
          <a:lstStyle/>
          <a:p>
            <a:r>
              <a:rPr lang="fa-IR" altLang="en-US" sz="2800" smtClean="0">
                <a:cs typeface="B Nazanin" pitchFamily="2" charset="-78"/>
              </a:rPr>
              <a:t>تروما به ناخن معمولا با لکه های سفید غیر هم شکل همراه است که همراه با ناخن به آهستگی به سمت خارج رشد می کنند. </a:t>
            </a:r>
          </a:p>
        </p:txBody>
      </p:sp>
      <p:pic>
        <p:nvPicPr>
          <p:cNvPr id="88068" name="Picture 2" descr="C:\Users\akbari\Pictures\لکونیشیا.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7950" y="3152775"/>
            <a:ext cx="2374900" cy="328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069"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08652D33-AB1D-42A3-B07F-3D4A2E25031F}" type="slidenum">
              <a:rPr lang="en-US" altLang="fa-IR" sz="1200" smtClean="0">
                <a:solidFill>
                  <a:srgbClr val="0C3226"/>
                </a:solidFill>
              </a:rPr>
              <a:pPr rtl="0">
                <a:spcBef>
                  <a:spcPct val="0"/>
                </a:spcBef>
                <a:buFontTx/>
                <a:buNone/>
              </a:pPr>
              <a:t>93</a:t>
            </a:fld>
            <a:endParaRPr lang="en-US" altLang="fa-IR" sz="1200" smtClean="0">
              <a:solidFill>
                <a:srgbClr val="0C3226"/>
              </a:solidFill>
            </a:endParaRPr>
          </a:p>
        </p:txBody>
      </p:sp>
      <p:sp>
        <p:nvSpPr>
          <p:cNvPr id="2" name="Footer Placeholder 1"/>
          <p:cNvSpPr>
            <a:spLocks noGrp="1"/>
          </p:cNvSpPr>
          <p:nvPr>
            <p:ph type="ftr" sz="quarter" idx="11"/>
          </p:nvPr>
        </p:nvSpPr>
        <p:spPr>
          <a:xfrm>
            <a:off x="60198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21527077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fa-IR" altLang="en-US" sz="2800" smtClean="0">
                <a:cs typeface="B Nazanin" pitchFamily="2" charset="-78"/>
              </a:rPr>
              <a:t>حفره دار شدن</a:t>
            </a:r>
          </a:p>
        </p:txBody>
      </p:sp>
      <p:sp>
        <p:nvSpPr>
          <p:cNvPr id="89091" name="Content Placeholder 2"/>
          <p:cNvSpPr>
            <a:spLocks noGrp="1"/>
          </p:cNvSpPr>
          <p:nvPr>
            <p:ph idx="1"/>
          </p:nvPr>
        </p:nvSpPr>
        <p:spPr/>
        <p:txBody>
          <a:bodyPr/>
          <a:lstStyle/>
          <a:p>
            <a:r>
              <a:rPr lang="fa-IR" altLang="en-US" sz="2800" smtClean="0">
                <a:cs typeface="B Nazanin" pitchFamily="2" charset="-78"/>
              </a:rPr>
              <a:t>فرورفتگیهای نقطه نقطه ای صفحه ناخن که به علت لایه بندی ناقص صفحه سطحی ناخن، بوسیله بستر پروگزیمال ایجاد می گردد. معمولا با پسوریازیس همراه است.</a:t>
            </a:r>
          </a:p>
        </p:txBody>
      </p:sp>
      <p:pic>
        <p:nvPicPr>
          <p:cNvPr id="89092" name="Picture 2" descr="C:\Users\akbari\Pictures\103795_60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4150" y="3494088"/>
            <a:ext cx="5602288" cy="308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3" name="Slide Number Placeholder 1"/>
          <p:cNvSpPr>
            <a:spLocks noGrp="1"/>
          </p:cNvSpPr>
          <p:nvPr>
            <p:ph type="sldNum" sz="quarter" idx="12"/>
          </p:nvPr>
        </p:nvSpPr>
        <p:spPr>
          <a:noFill/>
        </p:spPr>
        <p:txBody>
          <a:bodyPr/>
          <a:lstStyle>
            <a:lvl1pPr algn="r" rtl="1">
              <a:spcBef>
                <a:spcPct val="20000"/>
              </a:spcBef>
              <a:buBlip>
                <a:blip r:embed="rId4"/>
              </a:buBlip>
              <a:defRPr sz="3200">
                <a:solidFill>
                  <a:srgbClr val="104031"/>
                </a:solidFill>
                <a:latin typeface="Verdana" pitchFamily="34" charset="0"/>
              </a:defRPr>
            </a:lvl1pPr>
            <a:lvl2pPr marL="742950" indent="-285750" algn="r" rtl="1">
              <a:spcBef>
                <a:spcPct val="20000"/>
              </a:spcBef>
              <a:buBlip>
                <a:blip r:embed="rId5"/>
              </a:buBlip>
              <a:defRPr sz="2800">
                <a:solidFill>
                  <a:srgbClr val="104031"/>
                </a:solidFill>
                <a:latin typeface="Verdana" pitchFamily="34" charset="0"/>
              </a:defRPr>
            </a:lvl2pPr>
            <a:lvl3pPr marL="1143000" indent="-228600" algn="r" rtl="1">
              <a:spcBef>
                <a:spcPct val="20000"/>
              </a:spcBef>
              <a:buBlip>
                <a:blip r:embed="rId4"/>
              </a:buBlip>
              <a:defRPr sz="2400">
                <a:solidFill>
                  <a:srgbClr val="104031"/>
                </a:solidFill>
                <a:latin typeface="Verdana" pitchFamily="34" charset="0"/>
              </a:defRPr>
            </a:lvl3pPr>
            <a:lvl4pPr marL="1600200" indent="-228600" algn="r" rtl="1">
              <a:spcBef>
                <a:spcPct val="20000"/>
              </a:spcBef>
              <a:buBlip>
                <a:blip r:embed="rId5"/>
              </a:buBlip>
              <a:defRPr sz="2000">
                <a:solidFill>
                  <a:srgbClr val="104031"/>
                </a:solidFill>
                <a:latin typeface="Verdana" pitchFamily="34" charset="0"/>
              </a:defRPr>
            </a:lvl4pPr>
            <a:lvl5pPr marL="2057400" indent="-228600" algn="r" rtl="1">
              <a:spcBef>
                <a:spcPct val="20000"/>
              </a:spcBef>
              <a:buBlip>
                <a:blip r:embed="rId4"/>
              </a:buBlip>
              <a:defRPr sz="2000">
                <a:solidFill>
                  <a:srgbClr val="104031"/>
                </a:solidFill>
                <a:latin typeface="Verdana" pitchFamily="34" charset="0"/>
              </a:defRPr>
            </a:lvl5pPr>
            <a:lvl6pPr marL="2514600" indent="-228600" algn="r" rtl="1" eaLnBrk="0" fontAlgn="base" hangingPunct="0">
              <a:spcBef>
                <a:spcPct val="20000"/>
              </a:spcBef>
              <a:spcAft>
                <a:spcPct val="0"/>
              </a:spcAft>
              <a:buBlip>
                <a:blip r:embed="rId4"/>
              </a:buBlip>
              <a:defRPr sz="2000">
                <a:solidFill>
                  <a:srgbClr val="104031"/>
                </a:solidFill>
                <a:latin typeface="Verdana" pitchFamily="34" charset="0"/>
              </a:defRPr>
            </a:lvl6pPr>
            <a:lvl7pPr marL="2971800" indent="-228600" algn="r" rtl="1" eaLnBrk="0" fontAlgn="base" hangingPunct="0">
              <a:spcBef>
                <a:spcPct val="20000"/>
              </a:spcBef>
              <a:spcAft>
                <a:spcPct val="0"/>
              </a:spcAft>
              <a:buBlip>
                <a:blip r:embed="rId4"/>
              </a:buBlip>
              <a:defRPr sz="2000">
                <a:solidFill>
                  <a:srgbClr val="104031"/>
                </a:solidFill>
                <a:latin typeface="Verdana" pitchFamily="34" charset="0"/>
              </a:defRPr>
            </a:lvl7pPr>
            <a:lvl8pPr marL="3429000" indent="-228600" algn="r" rtl="1" eaLnBrk="0" fontAlgn="base" hangingPunct="0">
              <a:spcBef>
                <a:spcPct val="20000"/>
              </a:spcBef>
              <a:spcAft>
                <a:spcPct val="0"/>
              </a:spcAft>
              <a:buBlip>
                <a:blip r:embed="rId4"/>
              </a:buBlip>
              <a:defRPr sz="2000">
                <a:solidFill>
                  <a:srgbClr val="104031"/>
                </a:solidFill>
                <a:latin typeface="Verdana" pitchFamily="34" charset="0"/>
              </a:defRPr>
            </a:lvl8pPr>
            <a:lvl9pPr marL="3886200" indent="-228600" algn="r" rtl="1" eaLnBrk="0" fontAlgn="base" hangingPunct="0">
              <a:spcBef>
                <a:spcPct val="20000"/>
              </a:spcBef>
              <a:spcAft>
                <a:spcPct val="0"/>
              </a:spcAft>
              <a:buBlip>
                <a:blip r:embed="rId4"/>
              </a:buBlip>
              <a:defRPr sz="2000">
                <a:solidFill>
                  <a:srgbClr val="104031"/>
                </a:solidFill>
                <a:latin typeface="Verdana" pitchFamily="34" charset="0"/>
              </a:defRPr>
            </a:lvl9pPr>
          </a:lstStyle>
          <a:p>
            <a:pPr rtl="0">
              <a:spcBef>
                <a:spcPct val="0"/>
              </a:spcBef>
              <a:buFontTx/>
              <a:buNone/>
            </a:pPr>
            <a:fld id="{DA3C5678-3232-4532-B558-3F2C3A6A9EFE}" type="slidenum">
              <a:rPr lang="en-US" altLang="fa-IR" sz="1200" smtClean="0">
                <a:solidFill>
                  <a:srgbClr val="0C3226"/>
                </a:solidFill>
              </a:rPr>
              <a:pPr rtl="0">
                <a:spcBef>
                  <a:spcPct val="0"/>
                </a:spcBef>
                <a:buFontTx/>
                <a:buNone/>
              </a:pPr>
              <a:t>94</a:t>
            </a:fld>
            <a:endParaRPr lang="en-US" altLang="fa-IR" sz="1200" smtClean="0">
              <a:solidFill>
                <a:srgbClr val="0C3226"/>
              </a:solidFill>
            </a:endParaRPr>
          </a:p>
        </p:txBody>
      </p:sp>
      <p:sp>
        <p:nvSpPr>
          <p:cNvPr id="2" name="Footer Placeholder 1"/>
          <p:cNvSpPr>
            <a:spLocks noGrp="1"/>
          </p:cNvSpPr>
          <p:nvPr>
            <p:ph type="ftr" sz="quarter" idx="11"/>
          </p:nvPr>
        </p:nvSpPr>
        <p:spPr>
          <a:xfrm>
            <a:off x="6019800" y="6569075"/>
            <a:ext cx="2895600" cy="365125"/>
          </a:xfrm>
        </p:spPr>
        <p:txBody>
          <a:bodyPr/>
          <a:lstStyle/>
          <a:p>
            <a:pPr>
              <a:defRPr/>
            </a:pPr>
            <a:r>
              <a:rPr lang="en-US" dirty="0" err="1" smtClean="0"/>
              <a:t>Dr.Ghadami</a:t>
            </a:r>
            <a:endParaRPr lang="en-US" dirty="0"/>
          </a:p>
        </p:txBody>
      </p:sp>
    </p:spTree>
    <p:extLst>
      <p:ext uri="{BB962C8B-B14F-4D97-AF65-F5344CB8AC3E}">
        <p14:creationId xmlns:p14="http://schemas.microsoft.com/office/powerpoint/2010/main" xmlns="" val="19524898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3" descr="http://www.drerfan.com/images/Microderm/microdermabrasion2.gif"/>
          <p:cNvPicPr>
            <a:picLocks noGrp="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1143000"/>
            <a:ext cx="4419600" cy="4572000"/>
          </a:xfrm>
        </p:spPr>
      </p:pic>
      <p:pic>
        <p:nvPicPr>
          <p:cNvPr id="50179" name="Picture 4" descr="http://www.drerfan.com/images/Microderm/microdermabrasion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19600" y="1143000"/>
            <a:ext cx="47244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0"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9144000" cy="7072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Dr.Ghadami</a:t>
            </a:r>
            <a:endParaRPr lang="en-US"/>
          </a:p>
        </p:txBody>
      </p:sp>
      <p:sp>
        <p:nvSpPr>
          <p:cNvPr id="3" name="Slide Number Placeholder 2"/>
          <p:cNvSpPr>
            <a:spLocks noGrp="1"/>
          </p:cNvSpPr>
          <p:nvPr>
            <p:ph type="sldNum" sz="quarter" idx="12"/>
          </p:nvPr>
        </p:nvSpPr>
        <p:spPr/>
        <p:txBody>
          <a:bodyPr/>
          <a:lstStyle/>
          <a:p>
            <a:pPr>
              <a:defRPr/>
            </a:pPr>
            <a:fld id="{8E66EE05-9916-47E2-B2B1-1D22FDBA4C9F}" type="slidenum">
              <a:rPr lang="en-US" smtClean="0"/>
              <a:pPr>
                <a:defRPr/>
              </a:pPr>
              <a:t>95</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_086">
  <a:themeElements>
    <a:clrScheme name="ppt_086 1">
      <a:dk1>
        <a:srgbClr val="000000"/>
      </a:dk1>
      <a:lt1>
        <a:srgbClr val="FFFFFF"/>
      </a:lt1>
      <a:dk2>
        <a:srgbClr val="006270"/>
      </a:dk2>
      <a:lt2>
        <a:srgbClr val="FBFEC6"/>
      </a:lt2>
      <a:accent1>
        <a:srgbClr val="A0C435"/>
      </a:accent1>
      <a:accent2>
        <a:srgbClr val="F29F26"/>
      </a:accent2>
      <a:accent3>
        <a:srgbClr val="FFFFFF"/>
      </a:accent3>
      <a:accent4>
        <a:srgbClr val="000000"/>
      </a:accent4>
      <a:accent5>
        <a:srgbClr val="CDDEAE"/>
      </a:accent5>
      <a:accent6>
        <a:srgbClr val="DB9021"/>
      </a:accent6>
      <a:hlink>
        <a:srgbClr val="64C143"/>
      </a:hlink>
      <a:folHlink>
        <a:srgbClr val="9A9A9A"/>
      </a:folHlink>
    </a:clrScheme>
    <a:fontScheme name="ppt_086">
      <a:majorFont>
        <a:latin typeface="Verdana"/>
        <a:ea typeface=""/>
        <a:cs typeface="Tahoma"/>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ppt_086 1">
        <a:dk1>
          <a:srgbClr val="000000"/>
        </a:dk1>
        <a:lt1>
          <a:srgbClr val="FFFFFF"/>
        </a:lt1>
        <a:dk2>
          <a:srgbClr val="006270"/>
        </a:dk2>
        <a:lt2>
          <a:srgbClr val="FBFEC6"/>
        </a:lt2>
        <a:accent1>
          <a:srgbClr val="A0C435"/>
        </a:accent1>
        <a:accent2>
          <a:srgbClr val="F29F26"/>
        </a:accent2>
        <a:accent3>
          <a:srgbClr val="FFFFFF"/>
        </a:accent3>
        <a:accent4>
          <a:srgbClr val="000000"/>
        </a:accent4>
        <a:accent5>
          <a:srgbClr val="CDDEAE"/>
        </a:accent5>
        <a:accent6>
          <a:srgbClr val="DB9021"/>
        </a:accent6>
        <a:hlink>
          <a:srgbClr val="64C143"/>
        </a:hlink>
        <a:folHlink>
          <a:srgbClr val="9A9A9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پرونده" ma:contentTypeID="0x010100AE2338750844564C9868F51E4118B363" ma:contentTypeVersion="0" ma:contentTypeDescription="یک سند جدید ایجاد کنید." ma:contentTypeScope="" ma:versionID="70f08e3d82db671927c7d85812d4d21d">
  <xsd:schema xmlns:xsd="http://www.w3.org/2001/XMLSchema" xmlns:xs="http://www.w3.org/2001/XMLSchema" xmlns:p="http://schemas.microsoft.com/office/2006/metadata/properties" targetNamespace="http://schemas.microsoft.com/office/2006/metadata/properties" ma:root="true" ma:fieldsID="8ca549b6a44d76c74675fbbe4bd848d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D53FD5-325B-4548-9E04-DEE3F8A95316}">
  <ds:schemaRefs>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5ACA7A2-8F79-4E86-A257-E13252D9BA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807</TotalTime>
  <Words>2871</Words>
  <Application>Microsoft Office PowerPoint</Application>
  <PresentationFormat>On-screen Show (4:3)</PresentationFormat>
  <Paragraphs>503</Paragraphs>
  <Slides>95</Slides>
  <Notes>95</Notes>
  <HiddenSlides>0</HiddenSlides>
  <MMClips>0</MMClips>
  <ScaleCrop>false</ScaleCrop>
  <HeadingPairs>
    <vt:vector size="4" baseType="variant">
      <vt:variant>
        <vt:lpstr>Theme</vt:lpstr>
      </vt:variant>
      <vt:variant>
        <vt:i4>2</vt:i4>
      </vt:variant>
      <vt:variant>
        <vt:lpstr>Slide Titles</vt:lpstr>
      </vt:variant>
      <vt:variant>
        <vt:i4>95</vt:i4>
      </vt:variant>
    </vt:vector>
  </HeadingPairs>
  <TitlesOfParts>
    <vt:vector size="97" baseType="lpstr">
      <vt:lpstr>Default Design</vt:lpstr>
      <vt:lpstr>ppt_086</vt:lpstr>
      <vt:lpstr>Slide 1</vt:lpstr>
      <vt:lpstr>Slide 2</vt:lpstr>
      <vt:lpstr>پوست</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 غدد پوست </vt:lpstr>
      <vt:lpstr> غدد عرق:  </vt:lpstr>
      <vt:lpstr>Slide 24</vt:lpstr>
      <vt:lpstr>Slide 25</vt:lpstr>
      <vt:lpstr>Slide 26</vt:lpstr>
      <vt:lpstr>Slide 27</vt:lpstr>
      <vt:lpstr>Slide 28</vt:lpstr>
      <vt:lpstr> واحد پیلوسباسه </vt:lpstr>
      <vt:lpstr>Slide 30</vt:lpstr>
      <vt:lpstr>  سبوم:   </vt:lpstr>
      <vt:lpstr>Slide 32</vt:lpstr>
      <vt:lpstr>Slide 33</vt:lpstr>
      <vt:lpstr>Slide 34</vt:lpstr>
      <vt:lpstr>Slide 35</vt:lpstr>
      <vt:lpstr> AGEING OF SKIN </vt:lpstr>
      <vt:lpstr> عوارض Aging: </vt:lpstr>
      <vt:lpstr>Slide 38</vt:lpstr>
      <vt:lpstr>  تغييرات ايجاد شده در اپيدرم:  </vt:lpstr>
      <vt:lpstr> تغييرات ايجاد شده در درم: </vt:lpstr>
      <vt:lpstr>Slide 41</vt:lpstr>
      <vt:lpstr>ناخن</vt:lpstr>
      <vt:lpstr> تغییرات ایجاد شده در ناخن: </vt:lpstr>
      <vt:lpstr>تغییرات ایجاد شده در هیپودرم: </vt:lpstr>
      <vt:lpstr>بیماری Dermal Elastosis: </vt:lpstr>
      <vt:lpstr>Slide 46</vt:lpstr>
      <vt:lpstr>Slide 47</vt:lpstr>
      <vt:lpstr>Slide 48</vt:lpstr>
      <vt:lpstr>Slide 49</vt:lpstr>
      <vt:lpstr>به تعويق انداختن Aging(توسط شخص): </vt:lpstr>
      <vt:lpstr>تکنیک های معاینه</vt:lpstr>
      <vt:lpstr>یرقان (زردی) </vt:lpstr>
      <vt:lpstr>کاروتنمی</vt:lpstr>
      <vt:lpstr>سیانوز</vt:lpstr>
      <vt:lpstr>وتیلیگو(لک وپیس)</vt:lpstr>
      <vt:lpstr>هیلوتروپ</vt:lpstr>
      <vt:lpstr>2-رطوبت</vt:lpstr>
      <vt:lpstr>4-بافت</vt:lpstr>
      <vt:lpstr>6-ضایعه</vt:lpstr>
      <vt:lpstr>Slide 60</vt:lpstr>
      <vt:lpstr>Slide 61</vt:lpstr>
      <vt:lpstr>Slide 62</vt:lpstr>
      <vt:lpstr>Slide 63</vt:lpstr>
      <vt:lpstr>Slide 64</vt:lpstr>
      <vt:lpstr>Slide 65</vt:lpstr>
      <vt:lpstr>Slide 66</vt:lpstr>
      <vt:lpstr>Slide 67</vt:lpstr>
      <vt:lpstr>انواع ضایعات پوستی </vt:lpstr>
      <vt:lpstr>Slide 69</vt:lpstr>
      <vt:lpstr>نودول 'Nodule' گره يا برآمدگى غير منظم که بیش ازیک سانتی متر قطر دارد، سفت وجامدی است که اغلب به‌طور عمقى در پوست يا بافت زير پوستى وجود دارد. مثال:خال                                       </vt:lpstr>
      <vt:lpstr>پوستول 'Pustule' تجمع چرکى قابل رؤيت در داخل يا زير اپيدرم است.    </vt:lpstr>
      <vt:lpstr>Slide 72</vt:lpstr>
      <vt:lpstr>Slide 73</vt:lpstr>
      <vt:lpstr>Slide 74</vt:lpstr>
      <vt:lpstr>Slide 75</vt:lpstr>
      <vt:lpstr>Slide 76</vt:lpstr>
      <vt:lpstr>Slide 77</vt:lpstr>
      <vt:lpstr>Slide 78</vt:lpstr>
      <vt:lpstr>Slide 79</vt:lpstr>
      <vt:lpstr>Slide 80</vt:lpstr>
      <vt:lpstr>Slide 81</vt:lpstr>
      <vt:lpstr>سرطان پوست</vt:lpstr>
      <vt:lpstr>کارسینوم سلول قاعده ای</vt:lpstr>
      <vt:lpstr>کارسینوم سلول سنگفرشی</vt:lpstr>
      <vt:lpstr>ملانوما</vt:lpstr>
      <vt:lpstr> </vt:lpstr>
      <vt:lpstr>Slide 87</vt:lpstr>
      <vt:lpstr>Slide 88</vt:lpstr>
      <vt:lpstr>آلوپسی ارئاتا</vt:lpstr>
      <vt:lpstr>تریکوتایلومانیا:</vt:lpstr>
      <vt:lpstr>کچلی سر </vt:lpstr>
      <vt:lpstr>چماقی شدن انگشتان</vt:lpstr>
      <vt:lpstr>لکه های سفید(لکونیشیا)</vt:lpstr>
      <vt:lpstr>حفره دار شدن</vt:lpstr>
      <vt:lpstr>Slide 95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H.KDOUST</dc:creator>
  <cp:lastModifiedBy>salon95</cp:lastModifiedBy>
  <cp:revision>89</cp:revision>
  <dcterms:created xsi:type="dcterms:W3CDTF">2008-07-22T13:26:59Z</dcterms:created>
  <dcterms:modified xsi:type="dcterms:W3CDTF">2017-05-23T03:49:30Z</dcterms:modified>
</cp:coreProperties>
</file>